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0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253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530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467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96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017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511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054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156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46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967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8A4F7-3E08-4888-B532-B40FFF9A497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280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>
                <a:latin typeface="Times New Roman" pitchFamily="18" charset="0"/>
                <a:cs typeface="Times New Roman" pitchFamily="18" charset="0"/>
              </a:rPr>
            </a:b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065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000" b="1" dirty="0" smtClean="0">
                <a:solidFill>
                  <a:srgbClr val="FF0000"/>
                </a:solidFill>
                <a:latin typeface="AnastasiaScript" pitchFamily="2" charset="0"/>
                <a:cs typeface="Times New Roman" pitchFamily="18" charset="0"/>
              </a:rPr>
              <a:t>Международный творческий конкурс, </a:t>
            </a:r>
            <a:br>
              <a:rPr lang="ru-RU" sz="5000" b="1" dirty="0" smtClean="0">
                <a:solidFill>
                  <a:srgbClr val="FF0000"/>
                </a:solidFill>
                <a:latin typeface="AnastasiaScript" pitchFamily="2" charset="0"/>
                <a:cs typeface="Times New Roman" pitchFamily="18" charset="0"/>
              </a:rPr>
            </a:br>
            <a:r>
              <a:rPr lang="ru-RU" sz="5000" b="1" dirty="0" smtClean="0">
                <a:solidFill>
                  <a:srgbClr val="FF0000"/>
                </a:solidFill>
                <a:latin typeface="AnastasiaScript" pitchFamily="2" charset="0"/>
                <a:cs typeface="Times New Roman" pitchFamily="18" charset="0"/>
              </a:rPr>
              <a:t>«Я люблю мультфильмы»</a:t>
            </a:r>
            <a:endParaRPr lang="ru-RU" sz="5000" b="1" dirty="0">
              <a:solidFill>
                <a:srgbClr val="FF0000"/>
              </a:solidFill>
              <a:latin typeface="AnastasiaScript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129614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077072"/>
            <a:ext cx="2449240" cy="232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9904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Лисокова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Софья 14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44522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«Золотой ключик»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8" descr="C:\Users\vfn\Desktop\рис на конкурсы\Фото5460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916832"/>
            <a:ext cx="331236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 cstate="print">
            <a:lum bright="18000"/>
          </a:blip>
          <a:stretch>
            <a:fillRect/>
          </a:stretch>
        </p:blipFill>
        <p:spPr>
          <a:xfrm>
            <a:off x="395536" y="1052736"/>
            <a:ext cx="1872208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Лисокова Софья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4248" y="1916832"/>
            <a:ext cx="1872208" cy="27363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90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Дегтярев Михаил,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13 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4085" y="486916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«Антошка»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8" descr="C:\Documents and Settings\User\Рабочий стол\Фото5358_001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1800200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C:\Users\vfn\Desktop\рис на конкурсы\img00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844824"/>
            <a:ext cx="20882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Дегтярёв Михаил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60232" y="1844824"/>
            <a:ext cx="1872208" cy="27363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96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Мистюк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Татьяна, 8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место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3" y="537321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«Паучок Нанси»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8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1944216" cy="26864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C:\Users\vfn\Desktop\рис на конкурсы\img01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420888"/>
            <a:ext cx="273630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Мистюк Татьяна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4248" y="1844824"/>
            <a:ext cx="1872208" cy="28083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3192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Калинина Светлана, 13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522920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«Крокодил Артем и его семья»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8" descr="C:\Users\vfn\Desktop\рис на конкурсы\img006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412776"/>
            <a:ext cx="25922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Калинина Светлана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12160" y="1916832"/>
            <a:ext cx="1872208" cy="27363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2875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Никонова Полина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11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52292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«Снегурочка»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Содержимое 8" descr="полина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556792"/>
            <a:ext cx="1728192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C:\Users\vfn\Desktop\рис на конкурсы\img00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276872"/>
            <a:ext cx="288032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Никонова Полина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32240" y="2204864"/>
            <a:ext cx="1800200" cy="25922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618295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Сухова Арина,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лет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Диплом,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1800200" cy="25409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9792" y="537321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/>
                <a:ea typeface="Times New Roman"/>
              </a:rPr>
              <a:t>«Русалочка»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Рисунок 8" descr="C:\Users\vfn\Desktop\рис на конкурсы\img00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988840"/>
            <a:ext cx="1990641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Сухова Арина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88224" y="2276872"/>
            <a:ext cx="1944216" cy="27363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547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Булатов Дмитрий, 10 лет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Диплом,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место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Documents and Settings\User\Рабочий стол\сжатые фото уч-ся\Фото5465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1484784"/>
            <a:ext cx="1800200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>
          <a:xfrm>
            <a:off x="2843808" y="5229201"/>
            <a:ext cx="288032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«Тюбик – очень хороший художник»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vfn\Desktop\рис на конкурсы\img00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772816"/>
            <a:ext cx="230425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Булатов Дмитрий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72200" y="2204864"/>
            <a:ext cx="1944216" cy="288032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0131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8576" y="5165576"/>
            <a:ext cx="2683024" cy="153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</vt:lpstr>
      <vt:lpstr>Лисокова Софья 14 лет  Диплом, I место</vt:lpstr>
      <vt:lpstr>Дегтярев Михаил, 13 лет  Диплом, I место</vt:lpstr>
      <vt:lpstr>Мистюк Татьяна, 8 лет  Диплом, II место</vt:lpstr>
      <vt:lpstr>Калинина Светлана, 13 лет  Диплом, I место</vt:lpstr>
      <vt:lpstr>Никонова Полина, 11 лет Диплом, I место</vt:lpstr>
      <vt:lpstr>Сухова Арина, 10 лет  Диплом, I место</vt:lpstr>
      <vt:lpstr> Булатов Дмитрий, 10 лет  Диплом, I место  </vt:lpstr>
    </vt:vector>
  </TitlesOfParts>
  <Company>ЦДТ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Кокина Марина</dc:creator>
  <cp:lastModifiedBy>Кокина</cp:lastModifiedBy>
  <cp:revision>11</cp:revision>
  <dcterms:created xsi:type="dcterms:W3CDTF">2016-02-03T07:05:38Z</dcterms:created>
  <dcterms:modified xsi:type="dcterms:W3CDTF">2017-01-23T12:50:39Z</dcterms:modified>
</cp:coreProperties>
</file>