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0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253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530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467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96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017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511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054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156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463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967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8A4F7-3E08-4888-B532-B40FFF9A497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280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Вокально-инструментальный ансамбль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«Школьная пора»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489654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501008"/>
            <a:ext cx="3306564" cy="2568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405470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Рудой Даниил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>
          <a:xfrm>
            <a:off x="2843808" y="4653137"/>
            <a:ext cx="288032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288032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564904"/>
            <a:ext cx="3384376" cy="265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Вокально-инструментальный ансамбль  «Школьная пора» </vt:lpstr>
      <vt:lpstr>Рудой Даниил</vt:lpstr>
    </vt:vector>
  </TitlesOfParts>
  <Company>ЦДТ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Кокина Марина</dc:creator>
  <cp:lastModifiedBy>Кокина</cp:lastModifiedBy>
  <cp:revision>15</cp:revision>
  <dcterms:created xsi:type="dcterms:W3CDTF">2016-02-03T07:05:38Z</dcterms:created>
  <dcterms:modified xsi:type="dcterms:W3CDTF">2017-01-23T15:45:27Z</dcterms:modified>
</cp:coreProperties>
</file>