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00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22539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75303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4675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966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7017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85114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054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71561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4634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8A4F7-3E08-4888-B532-B40FFF9A497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8967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8A4F7-3E08-4888-B532-B40FFF9A4971}" type="datetimeFigureOut">
              <a:rPr lang="ru-RU" smtClean="0"/>
              <a:pPr/>
              <a:t>24.01.2017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0257D-228D-4953-87B2-393455EFBD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6280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Вокально-инструментальный ансамбль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«Школьная пора»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196752"/>
            <a:ext cx="4896544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64" y="3501008"/>
            <a:ext cx="3306564" cy="25689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2405470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Рудой Даниил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одержимое 16"/>
          <p:cNvSpPr>
            <a:spLocks noGrp="1"/>
          </p:cNvSpPr>
          <p:nvPr>
            <p:ph sz="half" idx="2"/>
          </p:nvPr>
        </p:nvSpPr>
        <p:spPr>
          <a:xfrm>
            <a:off x="2843808" y="4653137"/>
            <a:ext cx="2880320" cy="792088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556792"/>
            <a:ext cx="288032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2564904"/>
            <a:ext cx="3384376" cy="2658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5</Words>
  <Application>Microsoft Office PowerPoint</Application>
  <PresentationFormat>Экран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Вокально-инструментальный ансамбль  «Школьная пора» </vt:lpstr>
      <vt:lpstr>Рудой Даниил</vt:lpstr>
    </vt:vector>
  </TitlesOfParts>
  <Company>ЦДТ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Кокина Марина</dc:creator>
  <cp:lastModifiedBy>Кокина</cp:lastModifiedBy>
  <cp:revision>15</cp:revision>
  <dcterms:created xsi:type="dcterms:W3CDTF">2016-02-03T07:05:38Z</dcterms:created>
  <dcterms:modified xsi:type="dcterms:W3CDTF">2017-01-23T15:45:27Z</dcterms:modified>
</cp:coreProperties>
</file>