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A4F7-3E08-4888-B532-B40FFF9A497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257D-228D-4953-87B2-393455EFB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A4F7-3E08-4888-B532-B40FFF9A497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257D-228D-4953-87B2-393455EFB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53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A4F7-3E08-4888-B532-B40FFF9A497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257D-228D-4953-87B2-393455EFB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30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A4F7-3E08-4888-B532-B40FFF9A497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257D-228D-4953-87B2-393455EFB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67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A4F7-3E08-4888-B532-B40FFF9A497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257D-228D-4953-87B2-393455EFB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6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A4F7-3E08-4888-B532-B40FFF9A497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257D-228D-4953-87B2-393455EFB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17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A4F7-3E08-4888-B532-B40FFF9A497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257D-228D-4953-87B2-393455EFB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11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A4F7-3E08-4888-B532-B40FFF9A497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257D-228D-4953-87B2-393455EFB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54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A4F7-3E08-4888-B532-B40FFF9A497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257D-228D-4953-87B2-393455EFB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156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A4F7-3E08-4888-B532-B40FFF9A497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257D-228D-4953-87B2-393455EFB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63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A4F7-3E08-4888-B532-B40FFF9A497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257D-228D-4953-87B2-393455EFB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6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8A4F7-3E08-4888-B532-B40FFF9A497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257D-228D-4953-87B2-393455EFB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80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6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Международный творческий конкурс, посвященный Дню матери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«Мама – солнышко мое»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93096"/>
            <a:ext cx="2460129" cy="22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9046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Емельянова Валерия, 13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Диплом победителя,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209035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746498" cy="2385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16832"/>
            <a:ext cx="1656184" cy="2385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4452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«Хорошо с мамой»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13176"/>
            <a:ext cx="2683024" cy="15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890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Коляскина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Вероника, 13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Диплом победителя,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1830889" cy="2387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085" y="2204864"/>
            <a:ext cx="2880320" cy="20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800200" cy="2522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4085" y="48691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«Встреча с мамой»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13176"/>
            <a:ext cx="2683024" cy="15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296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Никонова Полина, 10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Диплом победителя,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1728192" cy="23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698" y="1988840"/>
            <a:ext cx="214239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1715641" cy="2516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3" y="53732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«Когда мамы нет дома»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13176"/>
            <a:ext cx="2683024" cy="15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3192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Сухова Арина, 9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Диплом победителя,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1771429" cy="2372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8806" y="1988840"/>
            <a:ext cx="206130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72819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486916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 солнышке-тепло,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мамочке-добро»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13176"/>
            <a:ext cx="2683024" cy="15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287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Мистюк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Татьяна, 7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Диплом победителя,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1867826" cy="242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18722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1743075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2292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«Моя мама-лаборант»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13176"/>
            <a:ext cx="2683024" cy="15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618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5832648" cy="45259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Международный </a:t>
            </a:r>
            <a:endParaRPr lang="ru-RU" dirty="0" smtClean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творческий 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конкурс рисунков </a:t>
            </a:r>
            <a:endParaRPr lang="ru-RU" dirty="0" smtClean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«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В гости зимушку зовем»</a:t>
            </a: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96752"/>
            <a:ext cx="16859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2074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Сухова Арина, 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 –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Диплом победителя,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2708920"/>
            <a:ext cx="1728192" cy="218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194428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1438275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53732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/>
                <a:ea typeface="Times New Roman"/>
              </a:rPr>
              <a:t>«Волшебный олененок зимы»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13176"/>
            <a:ext cx="2683024" cy="15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0648"/>
            <a:ext cx="9361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5470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80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Емельянова Валерия, 13 лет  Диплом победителя, I место</vt:lpstr>
      <vt:lpstr>Коляскина Вероника, 13 лет  Диплом победителя, I место</vt:lpstr>
      <vt:lpstr>Никонова Полина, 10 лет  Диплом победителя, I место</vt:lpstr>
      <vt:lpstr>Сухова Арина, 9 лет  Диплом победителя, I место</vt:lpstr>
      <vt:lpstr>Мистюк Татьяна, 7 лет Диплом победителя, I место</vt:lpstr>
      <vt:lpstr>Слайд 7</vt:lpstr>
      <vt:lpstr>Сухова Арина, 9 лет –  Диплом победителя, I место</vt:lpstr>
    </vt:vector>
  </TitlesOfParts>
  <Company>ЦДТ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Кокина Марина</dc:creator>
  <cp:lastModifiedBy>Кокина</cp:lastModifiedBy>
  <cp:revision>7</cp:revision>
  <dcterms:created xsi:type="dcterms:W3CDTF">2016-02-03T07:05:38Z</dcterms:created>
  <dcterms:modified xsi:type="dcterms:W3CDTF">2016-02-03T09:33:00Z</dcterms:modified>
</cp:coreProperties>
</file>