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1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8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54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1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75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1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9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7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7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36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4CE9-EF5D-4C2A-8582-4D20E03DB41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5A71-929B-45F0-B66E-7CE834AEC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7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04664"/>
            <a:ext cx="4392488" cy="33123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Международный творческий проект «Как прекрасен этот мир»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36904" cy="1944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декоративно-прикладного творчества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«Самой нежной и любимой»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6" y="476672"/>
            <a:ext cx="426720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43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Гапоненко Александр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в конкурсе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Дипломом победителя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1944216" cy="301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90" y="1772816"/>
            <a:ext cx="22322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7790" y="5661248"/>
            <a:ext cx="24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«Аленький цветочек»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017776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36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Смоляков Семен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в конкурсе и награжден Дипломом победителя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52328" cy="235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6024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55501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«Ландыши»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72816"/>
            <a:ext cx="1969008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Бородина Светлана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место в конкурсе и награждена Дипломом победителя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19442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047526" cy="2725763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6642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59832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«Корзинка для рукоделия»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394992" cy="14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61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Жаков Илья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Дипломом победителя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22322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448272" cy="278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«Домовенок для бабушки»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628800"/>
            <a:ext cx="2005584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57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Вихляев Савелий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в конкурсе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Дипломом победителя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11" y="2348880"/>
            <a:ext cx="24482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44824"/>
            <a:ext cx="175364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1103" y="57075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Подарок для мамы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772816"/>
            <a:ext cx="2011680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6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Прохватилов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Максим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награжден Дипломом победителя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01622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58" y="2189786"/>
            <a:ext cx="2304256" cy="29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5517232"/>
            <a:ext cx="230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«Лилии»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72816"/>
            <a:ext cx="1975104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55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Прохватилов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награжден Дипломом победителя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08823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808312" cy="225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55892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Подарок для любимой бабушки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048256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Мартыненко Анастасия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заняла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Дипломом победителя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0162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3042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58052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«Нежность»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44824"/>
            <a:ext cx="2017776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774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Пинчук Яна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заняла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награждена Дипломом победителя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30425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2322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Букет для мамочки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72816"/>
            <a:ext cx="1969008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1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Радюковская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Александра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заняла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в конкурсе и награждена Дипломом победителя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1602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448272" cy="29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 бижутерии «Роза»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395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628800"/>
            <a:ext cx="1926336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00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Международный творческий проект «Как прекрасен этот мир»</vt:lpstr>
      <vt:lpstr>Бородина Светлана заняла I место в конкурсе и награждена Дипломом победителя</vt:lpstr>
      <vt:lpstr>Жаков Илья занял I место в конкурсе и награжден Дипломом победителя</vt:lpstr>
      <vt:lpstr>Вихляев Савелий занял II место в конкурсе и награжден Дипломом победителя</vt:lpstr>
      <vt:lpstr>Прохватилов Максим занял II место в конкурсе и награжден Дипломом победителя</vt:lpstr>
      <vt:lpstr>Прохватилов Николай занял II место в конкурсе и награжден Дипломом победителя</vt:lpstr>
      <vt:lpstr>Мартыненко Анастасия заняла II место в конкурсе и награждена Дипломом победителя</vt:lpstr>
      <vt:lpstr>Пинчук Яна заняла II место в конкурсе и награждена Дипломом победителя</vt:lpstr>
      <vt:lpstr>Радюковская Александра заняла II место в конкурсе и награждена Дипломом победителя</vt:lpstr>
      <vt:lpstr>Гапоненко Александр занял III место в конкурсе и награжден Дипломом победителя</vt:lpstr>
      <vt:lpstr>Смоляков Семен занял III место в конкурсе и награжден Дипломом победителя</vt:lpstr>
    </vt:vector>
  </TitlesOfParts>
  <Company>ЦДТ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творческий проект «Как прекрасен этот мир»</dc:title>
  <dc:creator>Кокина Марина</dc:creator>
  <cp:lastModifiedBy>Кокина</cp:lastModifiedBy>
  <cp:revision>11</cp:revision>
  <dcterms:created xsi:type="dcterms:W3CDTF">2016-02-03T05:26:59Z</dcterms:created>
  <dcterms:modified xsi:type="dcterms:W3CDTF">2016-02-03T10:34:39Z</dcterms:modified>
</cp:coreProperties>
</file>