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ED7E5-D41C-4116-B316-31C1179842A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A43C3-B1BF-4F28-9AA2-1DC4F39E0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Пинчук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Яна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444208" y="4725144"/>
            <a:ext cx="2016224" cy="576064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«Дружок»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2736304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196752"/>
            <a:ext cx="2518643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717032"/>
            <a:ext cx="2016224" cy="24482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792087"/>
          </a:xfrm>
        </p:spPr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Кулишова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Дарья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364088" y="4437112"/>
            <a:ext cx="3024336" cy="576064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Котейка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05064"/>
            <a:ext cx="1871663" cy="25193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268760"/>
            <a:ext cx="3312368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340768"/>
            <a:ext cx="367240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08111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Бородина Светлана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868144" y="4437112"/>
            <a:ext cx="2736304" cy="576064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«Кокетка»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196752"/>
            <a:ext cx="230517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268760"/>
            <a:ext cx="2952328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3933056"/>
            <a:ext cx="1872208" cy="24482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Смолякова Маргарита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3888432" cy="504056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Мухтар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3095625" cy="42497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403244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Усова Анастасия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796136" y="4797152"/>
            <a:ext cx="2952328" cy="504056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 просторе»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484784"/>
            <a:ext cx="288032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12776"/>
            <a:ext cx="2232248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789040"/>
            <a:ext cx="1944216" cy="25202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80119"/>
          </a:xfrm>
        </p:spPr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Верхотуров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Константин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156176" y="4725144"/>
            <a:ext cx="2520280" cy="576064"/>
          </a:xfrm>
        </p:spPr>
        <p:txBody>
          <a:bodyPr>
            <a:normAutofit/>
          </a:bodyPr>
          <a:lstStyle/>
          <a:p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«Цыпленок»</a:t>
            </a:r>
            <a:endParaRPr lang="ru-RU" sz="3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484784"/>
            <a:ext cx="244194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84784"/>
            <a:ext cx="2736304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861048"/>
            <a:ext cx="1778744" cy="24482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Пинчук Яна</vt:lpstr>
      <vt:lpstr>Кулишова Дарья</vt:lpstr>
      <vt:lpstr>Бородина Светлана</vt:lpstr>
      <vt:lpstr>Смолякова Маргарита</vt:lpstr>
      <vt:lpstr>Усова Анастасия</vt:lpstr>
      <vt:lpstr>Верхотуров Константин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Пинчук Ольга</dc:title>
  <dc:creator>Кокина</dc:creator>
  <cp:lastModifiedBy>Кокина</cp:lastModifiedBy>
  <cp:revision>5</cp:revision>
  <dcterms:created xsi:type="dcterms:W3CDTF">2015-12-15T10:15:27Z</dcterms:created>
  <dcterms:modified xsi:type="dcterms:W3CDTF">2015-12-20T14:09:14Z</dcterms:modified>
</cp:coreProperties>
</file>