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71" r:id="rId7"/>
    <p:sldId id="260" r:id="rId8"/>
    <p:sldId id="264" r:id="rId9"/>
    <p:sldId id="265" r:id="rId10"/>
    <p:sldId id="266" r:id="rId11"/>
    <p:sldId id="268" r:id="rId12"/>
    <p:sldId id="270" r:id="rId13"/>
    <p:sldId id="261" r:id="rId14"/>
    <p:sldId id="263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rgbClr val="FEEEB2">
                <a:alpha val="75000"/>
              </a:srgbClr>
            </a:gs>
            <a:gs pos="100000">
              <a:schemeClr val="accent1">
                <a:tint val="23500"/>
                <a:satMod val="160000"/>
              </a:schemeClr>
            </a:gs>
            <a:gs pos="87000">
              <a:srgbClr val="FF0000">
                <a:alpha val="52000"/>
              </a:srgbClr>
            </a:gs>
            <a:gs pos="87000">
              <a:srgbClr val="FF0000">
                <a:alpha val="52000"/>
              </a:srgbClr>
            </a:gs>
            <a:gs pos="35000">
              <a:srgbClr val="FFFF00">
                <a:alpha val="5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2CD1-D7DF-4C07-ABCD-CCF691188F5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5E34-EB42-4ED1-A3EF-D5283D8B6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483321" cy="14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Обычная жизнь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клуба по интересам «Рукодельница»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56992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Показываем мастер-класс: «Игрушки для пальчикового театра для детей детского сада»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731008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15846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28800"/>
            <a:ext cx="168783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2590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93096"/>
            <a:ext cx="22621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31640" y="3645024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вот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получается…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Любим пить чай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2731008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2910"/>
            <a:ext cx="27363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Колядуем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0847"/>
            <a:ext cx="2160240" cy="20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9" y="3720752"/>
            <a:ext cx="36102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0848"/>
            <a:ext cx="2880320" cy="20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0847"/>
            <a:ext cx="2949426" cy="20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39887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6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опять прилежно занимаемся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166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1274440" cy="17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66139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89040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89041"/>
            <a:ext cx="207808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2880320" cy="20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2808312" cy="23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92696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же еще сделать???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22322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клубе мы: прилежно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занимаемся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016224" cy="181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376264" cy="176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19442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1944216" cy="175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17032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717032"/>
            <a:ext cx="170656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2474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потом немножко всех пугаем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снеговиков,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6613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221088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159365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катаемся с горок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93" y="3824808"/>
            <a:ext cx="288032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9476"/>
            <a:ext cx="2880320" cy="21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9477"/>
            <a:ext cx="2949426" cy="21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66" y="3840832"/>
            <a:ext cx="294942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71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Встречаем юнкоров и показываем свои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93096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844824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44824"/>
            <a:ext cx="11712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844824"/>
            <a:ext cx="1213098" cy="18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293096"/>
            <a:ext cx="2661394" cy="18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Посещаем сельскую библиотеку,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слушаем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интереснейшие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2733656" cy="18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2695872" cy="189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517232"/>
            <a:ext cx="1331193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Читаем стихи для любимых бабушек, поем для них песни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458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2524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273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F5FCD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259</TotalTime>
  <Words>70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</vt:lpstr>
      <vt:lpstr>Обычная жизнь  клуба по интересам «Рукодельница» </vt:lpstr>
      <vt:lpstr>В клубе мы: прилежно занимаемся</vt:lpstr>
      <vt:lpstr>Презентация PowerPoint</vt:lpstr>
      <vt:lpstr>а потом немножко всех пугаем</vt:lpstr>
      <vt:lpstr>Лепим снеговиков,</vt:lpstr>
      <vt:lpstr>катаемся с горок</vt:lpstr>
      <vt:lpstr>Встречаем юнкоров и показываем свои работы</vt:lpstr>
      <vt:lpstr>Посещаем сельскую библиотеку,  слушаем интереснейшие истории</vt:lpstr>
      <vt:lpstr>Читаем стихи для любимых бабушек, поем для них песни</vt:lpstr>
      <vt:lpstr>Показываем мастер-класс: «Игрушки для пальчикового театра для детей детского сада»</vt:lpstr>
      <vt:lpstr>Любим пить чай</vt:lpstr>
      <vt:lpstr>Колядуем </vt:lpstr>
      <vt:lpstr>И опять прилежно занимаемся</vt:lpstr>
      <vt:lpstr>Презентация PowerPoint</vt:lpstr>
      <vt:lpstr>Что же еще сделать???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живем Клуб по интересам «Рукодельница» </dc:title>
  <dc:creator>Кокина</dc:creator>
  <cp:lastModifiedBy>Кокина Марина</cp:lastModifiedBy>
  <cp:revision>16</cp:revision>
  <dcterms:created xsi:type="dcterms:W3CDTF">2016-01-14T11:27:36Z</dcterms:created>
  <dcterms:modified xsi:type="dcterms:W3CDTF">2016-01-19T04:39:16Z</dcterms:modified>
</cp:coreProperties>
</file>