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348" r:id="rId3"/>
    <p:sldId id="257" r:id="rId4"/>
    <p:sldId id="258" r:id="rId5"/>
    <p:sldId id="281" r:id="rId6"/>
    <p:sldId id="280" r:id="rId7"/>
    <p:sldId id="295" r:id="rId8"/>
    <p:sldId id="340" r:id="rId9"/>
    <p:sldId id="308" r:id="rId10"/>
    <p:sldId id="259" r:id="rId11"/>
    <p:sldId id="345" r:id="rId12"/>
    <p:sldId id="260" r:id="rId13"/>
    <p:sldId id="287" r:id="rId14"/>
    <p:sldId id="293" r:id="rId15"/>
    <p:sldId id="261" r:id="rId16"/>
    <p:sldId id="296" r:id="rId17"/>
    <p:sldId id="326" r:id="rId18"/>
    <p:sldId id="292" r:id="rId19"/>
    <p:sldId id="273" r:id="rId20"/>
    <p:sldId id="269" r:id="rId21"/>
    <p:sldId id="274" r:id="rId22"/>
    <p:sldId id="303" r:id="rId23"/>
    <p:sldId id="301" r:id="rId24"/>
    <p:sldId id="318" r:id="rId25"/>
    <p:sldId id="319" r:id="rId26"/>
    <p:sldId id="322" r:id="rId27"/>
    <p:sldId id="262" r:id="rId28"/>
    <p:sldId id="289" r:id="rId29"/>
    <p:sldId id="333" r:id="rId30"/>
    <p:sldId id="334" r:id="rId31"/>
    <p:sldId id="320" r:id="rId32"/>
    <p:sldId id="321" r:id="rId33"/>
    <p:sldId id="315" r:id="rId34"/>
    <p:sldId id="316" r:id="rId35"/>
    <p:sldId id="264" r:id="rId36"/>
    <p:sldId id="325" r:id="rId37"/>
    <p:sldId id="266" r:id="rId38"/>
    <p:sldId id="265" r:id="rId39"/>
    <p:sldId id="270" r:id="rId40"/>
    <p:sldId id="329" r:id="rId41"/>
    <p:sldId id="331" r:id="rId42"/>
    <p:sldId id="343" r:id="rId43"/>
    <p:sldId id="328" r:id="rId44"/>
    <p:sldId id="290" r:id="rId45"/>
    <p:sldId id="330" r:id="rId46"/>
    <p:sldId id="277" r:id="rId47"/>
    <p:sldId id="288" r:id="rId48"/>
    <p:sldId id="272" r:id="rId49"/>
    <p:sldId id="314" r:id="rId50"/>
    <p:sldId id="299" r:id="rId51"/>
    <p:sldId id="324" r:id="rId52"/>
    <p:sldId id="313" r:id="rId53"/>
    <p:sldId id="327" r:id="rId54"/>
    <p:sldId id="304" r:id="rId55"/>
    <p:sldId id="302" r:id="rId56"/>
    <p:sldId id="298" r:id="rId57"/>
    <p:sldId id="300" r:id="rId58"/>
    <p:sldId id="309" r:id="rId59"/>
    <p:sldId id="341" r:id="rId60"/>
    <p:sldId id="346" r:id="rId61"/>
    <p:sldId id="342" r:id="rId62"/>
    <p:sldId id="347" r:id="rId63"/>
    <p:sldId id="344" r:id="rId64"/>
    <p:sldId id="294" r:id="rId65"/>
    <p:sldId id="332" r:id="rId66"/>
    <p:sldId id="337" r:id="rId67"/>
    <p:sldId id="310" r:id="rId68"/>
    <p:sldId id="336" r:id="rId69"/>
    <p:sldId id="338" r:id="rId70"/>
    <p:sldId id="339" r:id="rId71"/>
    <p:sldId id="307" r:id="rId72"/>
    <p:sldId id="271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49" autoAdjust="0"/>
    <p:restoredTop sz="94639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7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8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4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3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9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1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1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6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158C-F52D-4289-947D-9679053C560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8A17-4EBA-44C8-AD79-A7DA04A64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2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4.jpeg"/><Relationship Id="rId7" Type="http://schemas.openxmlformats.org/officeDocument/2006/relationships/image" Target="../media/image7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" y="692696"/>
            <a:ext cx="7729537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3959" y="2373937"/>
            <a:ext cx="82164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– С «РАДУГИ»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"/>
            <a:ext cx="8345642" cy="84124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B0F0"/>
                </a:solidFill>
              </a:rPr>
              <a:t>НА ЗАНЯТИЯХ  ИЗОСТУДИИ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РАДУГА-А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21000" contrast="-38000"/>
          </a:blip>
          <a:stretch>
            <a:fillRect/>
          </a:stretch>
        </p:blipFill>
        <p:spPr>
          <a:xfrm>
            <a:off x="7215206" y="285728"/>
            <a:ext cx="1500198" cy="1071569"/>
          </a:xfrm>
          <a:prstGeom prst="rect">
            <a:avLst/>
          </a:prstGeom>
        </p:spPr>
      </p:pic>
      <p:pic>
        <p:nvPicPr>
          <p:cNvPr id="7" name="Рисунок 6" descr="Фото2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3557170" cy="45005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5760194"/>
            <a:ext cx="86439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Папка Павел         Гурко Витя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0118"/>
            <a:ext cx="32403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4008" y="1420118"/>
            <a:ext cx="3960440" cy="434007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7272808" cy="9894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Занятия ведет    Немчанинова В.Ф.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3" descr="РАДУГА-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38128"/>
            <a:ext cx="1221456" cy="825913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667512" cy="504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5867" y="1108715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1981 г</a:t>
            </a:r>
            <a:endParaRPr lang="ru-RU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9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Емельянова Лера </a:t>
            </a:r>
            <a:endParaRPr lang="ru-RU" sz="6600" dirty="0"/>
          </a:p>
        </p:txBody>
      </p:sp>
      <p:pic>
        <p:nvPicPr>
          <p:cNvPr id="4" name="Рисунок 3" descr="РАДУГА-А.JPG"/>
          <p:cNvPicPr/>
          <p:nvPr/>
        </p:nvPicPr>
        <p:blipFill>
          <a:blip r:embed="rId2" cstate="print">
            <a:lum bright="21000" contrast="-38000"/>
          </a:blip>
          <a:stretch>
            <a:fillRect/>
          </a:stretch>
        </p:blipFill>
        <p:spPr>
          <a:xfrm>
            <a:off x="7358082" y="285728"/>
            <a:ext cx="1357322" cy="10715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43373" y="1714488"/>
            <a:ext cx="45720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увлечена портретным жанром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3" y="4509120"/>
            <a:ext cx="4802541" cy="1610486"/>
          </a:xfrm>
          <a:prstGeom prst="rect">
            <a:avLst/>
          </a:prstGeo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8" y="1357298"/>
            <a:ext cx="3622374" cy="482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НИКОНОВА  ДАША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РАДУГА-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428604"/>
            <a:ext cx="1493181" cy="1009646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550366" cy="473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85" y="1556793"/>
            <a:ext cx="3464440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592935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КОЗИНА  АНЯ  И НИКОНОВА  ДАША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РЕСТАВРИРУЮТ  ГУСЯ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15205" y="332667"/>
            <a:ext cx="1409693" cy="953193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327371"/>
            <a:ext cx="7010327" cy="505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Щербаков Женя </a:t>
            </a:r>
            <a:endParaRPr lang="ru-RU" dirty="0"/>
          </a:p>
        </p:txBody>
      </p:sp>
      <p:pic>
        <p:nvPicPr>
          <p:cNvPr id="4" name="Содержимое 3" descr="РАДУГА-А.JPG"/>
          <p:cNvPicPr>
            <a:picLocks/>
          </p:cNvPicPr>
          <p:nvPr/>
        </p:nvPicPr>
        <p:blipFill>
          <a:blip r:embed="rId2" cstate="print">
            <a:lum bright="21000" contrast="-38000"/>
          </a:blip>
          <a:stretch>
            <a:fillRect/>
          </a:stretch>
        </p:blipFill>
        <p:spPr>
          <a:xfrm>
            <a:off x="7143768" y="285728"/>
            <a:ext cx="1533503" cy="1143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" y="544522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дает мастер-класс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5196"/>
            <a:ext cx="6120680" cy="431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КУЗНЕЦОВА  НАСТЯ И НИЗЯМОВА  ВИКА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  <p:pic>
        <p:nvPicPr>
          <p:cNvPr id="5" name="Рисунок 4" descr="Фото09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1484784"/>
            <a:ext cx="6912768" cy="5110063"/>
          </a:xfrm>
          <a:prstGeom prst="rect">
            <a:avLst/>
          </a:prstGeom>
        </p:spPr>
      </p:pic>
      <p:pic>
        <p:nvPicPr>
          <p:cNvPr id="6" name="Picture 3" descr="C:\Users\valentinchen\Desktop\РИСУНКИ к презент 19.05.2013г\Фото1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5427" y="5068169"/>
            <a:ext cx="2245308" cy="1595994"/>
          </a:xfrm>
          <a:prstGeom prst="rect">
            <a:avLst/>
          </a:prstGeom>
          <a:noFill/>
        </p:spPr>
      </p:pic>
      <p:pic>
        <p:nvPicPr>
          <p:cNvPr id="7" name="Picture 2" descr="C:\Users\valentinchen\Desktop\РИСУНКИ к презент 19.05.2013г\Фото1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7288" y="3645024"/>
            <a:ext cx="1190224" cy="1718620"/>
          </a:xfrm>
          <a:prstGeom prst="rect">
            <a:avLst/>
          </a:prstGeom>
          <a:noFill/>
        </p:spPr>
      </p:pic>
      <p:pic>
        <p:nvPicPr>
          <p:cNvPr id="9" name="Picture 2" descr="C:\Users\valentinchen\Desktop\РИСУНКИ к презент 19.05.2013г\Фото1795.jpg"/>
          <p:cNvPicPr>
            <a:picLocks noChangeAspect="1" noChangeArrowheads="1"/>
          </p:cNvPicPr>
          <p:nvPr/>
        </p:nvPicPr>
        <p:blipFill rotWithShape="1">
          <a:blip r:embed="rId6" cstate="print"/>
          <a:srcRect t="31218" r="2890" b="9536"/>
          <a:stretch/>
        </p:blipFill>
        <p:spPr bwMode="auto">
          <a:xfrm>
            <a:off x="6117353" y="4973845"/>
            <a:ext cx="2088231" cy="1550765"/>
          </a:xfrm>
          <a:prstGeom prst="rect">
            <a:avLst/>
          </a:prstGeom>
          <a:noFill/>
        </p:spPr>
      </p:pic>
      <p:pic>
        <p:nvPicPr>
          <p:cNvPr id="10" name="Picture 3" descr="C:\Users\valentinchen\Desktop\ФОТО студийцев 19.05.2013\Фото247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8029"/>
          <a:stretch/>
        </p:blipFill>
        <p:spPr bwMode="auto">
          <a:xfrm>
            <a:off x="395536" y="2844925"/>
            <a:ext cx="2053935" cy="2518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891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ВЫСТАВКИ  И  КОНКУРСЫ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04660" cy="949791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57256"/>
            <a:ext cx="5719569" cy="426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02752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18" y="3933056"/>
            <a:ext cx="2868728" cy="213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56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ВЕДЕРНИКОВА  ЛЕРА  И  АБАБКОВА   АРИНА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905"/>
            <a:ext cx="6480720" cy="503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072362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КОЛЛЕКТИВНО-ТВОРЧЕСКИЙ ПРОЕКТ  СТАРШЕЙ ГРУППЫ  ИЗОСТУДИИ «РАДУГА»  - «ЛУННЫЙ  ГОРОД»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/>
          </p:cNvPicPr>
          <p:nvPr/>
        </p:nvPicPr>
        <p:blipFill>
          <a:blip r:embed="rId2" cstate="print">
            <a:lum bright="21000" contrast="-38000"/>
          </a:blip>
          <a:stretch>
            <a:fillRect/>
          </a:stretch>
        </p:blipFill>
        <p:spPr>
          <a:xfrm>
            <a:off x="7500958" y="285728"/>
            <a:ext cx="1176313" cy="857256"/>
          </a:xfrm>
          <a:prstGeom prst="rect">
            <a:avLst/>
          </a:prstGeom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0894"/>
            <a:ext cx="6813911" cy="51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980727"/>
            <a:ext cx="8352928" cy="2088233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  <a:latin typeface="Arial Black" pitchFamily="34" charset="0"/>
              </a:rPr>
              <a:t>АЛЬБОМ  ИЗОСТУДИИ «РАДУГА»</a:t>
            </a:r>
            <a:endParaRPr lang="ru-RU" b="1" i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281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ПОСВЯЩАЕТСЯ  60-ЛЕТНЕМУ ЮБИЛЕЮ  ЦЕНТРА ДЕТСКОГО ТВОРЧЕСТВА</a:t>
            </a:r>
          </a:p>
          <a:p>
            <a:r>
              <a:rPr lang="ru-RU" sz="1600" b="1" dirty="0" smtClean="0"/>
              <a:t>Г. НИКОЛАЕВСК-НА-АМУРЕ</a:t>
            </a:r>
          </a:p>
          <a:p>
            <a:r>
              <a:rPr lang="ru-RU" sz="1600" b="1" dirty="0" smtClean="0"/>
              <a:t>14.11.2013 г.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820972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ПОБЕДИТЕЛИ  РАЙОННОГО КОНКУРСА БОДИ-АРТ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/>
          </p:cNvPicPr>
          <p:nvPr/>
        </p:nvPicPr>
        <p:blipFill>
          <a:blip r:embed="rId2" cstate="print">
            <a:lum bright="21000" contrast="-38000"/>
          </a:blip>
          <a:stretch>
            <a:fillRect/>
          </a:stretch>
        </p:blipFill>
        <p:spPr>
          <a:xfrm>
            <a:off x="7143768" y="285728"/>
            <a:ext cx="1604941" cy="1143008"/>
          </a:xfrm>
          <a:prstGeom prst="rect">
            <a:avLst/>
          </a:prstGeom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85102"/>
            <a:ext cx="3424464" cy="260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09" y="142873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0" y="4293096"/>
            <a:ext cx="2955780" cy="225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27603"/>
            <a:ext cx="3888432" cy="315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ЗНАТОКИ  ИЗО ИСКУССТВА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628801"/>
            <a:ext cx="3888432" cy="338437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ТОЛСТИКОВА  ДАША,</a:t>
            </a:r>
          </a:p>
          <a:p>
            <a:r>
              <a:rPr lang="ru-RU" sz="2400" b="1" dirty="0" smtClean="0"/>
              <a:t>КОКОТЕЕВА  ТАНЯ,</a:t>
            </a:r>
          </a:p>
          <a:p>
            <a:r>
              <a:rPr lang="ru-RU" sz="2400" b="1" dirty="0" smtClean="0"/>
              <a:t>ШАПОВАЛ НАДЯ,</a:t>
            </a:r>
          </a:p>
          <a:p>
            <a:r>
              <a:rPr lang="ru-RU" sz="2400" b="1" dirty="0" smtClean="0"/>
              <a:t>ЕРМОЛОВИЧ ЛЕРА,</a:t>
            </a:r>
          </a:p>
          <a:p>
            <a:r>
              <a:rPr lang="ru-RU" sz="2400" b="1" dirty="0" smtClean="0"/>
              <a:t>ШЕВЧЕНКО АЛЕКСАНДР,</a:t>
            </a:r>
          </a:p>
          <a:p>
            <a:r>
              <a:rPr lang="ru-RU" sz="2400" b="1" dirty="0" smtClean="0"/>
              <a:t>ШАПОВАЛ ПАВЕЛ,</a:t>
            </a:r>
          </a:p>
          <a:p>
            <a:r>
              <a:rPr lang="ru-RU" sz="2400" b="1" dirty="0" smtClean="0"/>
              <a:t>ТУКАЧЕВ ИЛЬЯ,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600201"/>
            <a:ext cx="4249287" cy="355699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АВРАМЕНКО ИВАН,</a:t>
            </a:r>
          </a:p>
          <a:p>
            <a:r>
              <a:rPr lang="ru-RU" sz="2400" b="1" dirty="0" smtClean="0"/>
              <a:t>АРТАМОНОВА ВЕРОНИКА,</a:t>
            </a:r>
          </a:p>
          <a:p>
            <a:r>
              <a:rPr lang="ru-RU" sz="2400" b="1" dirty="0" smtClean="0"/>
              <a:t>ЩЕРБАКОВ ЖЕНЯ,</a:t>
            </a:r>
          </a:p>
          <a:p>
            <a:r>
              <a:rPr lang="ru-RU" sz="2400" b="1" dirty="0" smtClean="0"/>
              <a:t>ПАРОШИН ДЕНИС,</a:t>
            </a:r>
          </a:p>
          <a:p>
            <a:r>
              <a:rPr lang="ru-RU" sz="2400" b="1" dirty="0" smtClean="0"/>
              <a:t> КУЗНЕЦОВА НАСТЯ,</a:t>
            </a:r>
          </a:p>
          <a:p>
            <a:r>
              <a:rPr lang="ru-RU" sz="2400" b="1" dirty="0" smtClean="0"/>
              <a:t>ОРМАН ЛИДА,</a:t>
            </a:r>
          </a:p>
          <a:p>
            <a:r>
              <a:rPr lang="ru-RU" sz="2400" b="1" dirty="0" smtClean="0"/>
              <a:t>ОРМАН ДАША</a:t>
            </a:r>
            <a:endParaRPr lang="ru-RU" sz="2400" b="1" dirty="0"/>
          </a:p>
        </p:txBody>
      </p:sp>
      <p:pic>
        <p:nvPicPr>
          <p:cNvPr id="4" name="Содержимое 3" descr="РАДУГА-А.JPG"/>
          <p:cNvPicPr>
            <a:picLocks/>
          </p:cNvPicPr>
          <p:nvPr/>
        </p:nvPicPr>
        <p:blipFill>
          <a:blip r:embed="rId2" cstate="print">
            <a:lum bright="21000" contrast="-38000"/>
          </a:blip>
          <a:stretch>
            <a:fillRect/>
          </a:stretch>
        </p:blipFill>
        <p:spPr>
          <a:xfrm>
            <a:off x="7072330" y="285728"/>
            <a:ext cx="1604941" cy="1143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8425751" cy="31683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lentinchen\Desktop\эмблема ХУДОЖНИКА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24744"/>
            <a:ext cx="1080120" cy="1097077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75573" cy="615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6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ПЕРСОНА-ВЫСТАВКА КУЗНЕЦОВОЙ  НАСТИ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57237"/>
            <a:ext cx="6966262" cy="485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08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4860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274638"/>
            <a:ext cx="6143668" cy="13541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ШАПОВАЛ ПАВЕЛ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3" descr="РАДУГА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6988" y="285728"/>
            <a:ext cx="1690412" cy="114300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28" y="1340768"/>
            <a:ext cx="5368887" cy="371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3548"/>
            <a:ext cx="3312368" cy="228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8" y="3438780"/>
            <a:ext cx="2636033" cy="294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191"/>
            <a:ext cx="3106564" cy="227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7" y="2924944"/>
            <a:ext cx="42267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7" y="468544"/>
            <a:ext cx="4374547" cy="555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212976"/>
            <a:ext cx="2071308" cy="2923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ЕРМОЛОВИЧ</a:t>
            </a:r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ВАЛЕРИЯ</a:t>
            </a:r>
            <a:endParaRPr lang="ru-RU" sz="4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8733"/>
            <a:ext cx="3690410" cy="492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71962"/>
            <a:ext cx="2808312" cy="357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93" y="3185717"/>
            <a:ext cx="2856887" cy="366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16530"/>
            <a:ext cx="6691897" cy="519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ПЕРСОНА- ВЫСТАВКА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572140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Толстиковой   Даши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РАДУГА-А.JPG"/>
          <p:cNvPicPr>
            <a:picLocks/>
          </p:cNvPicPr>
          <p:nvPr/>
        </p:nvPicPr>
        <p:blipFill>
          <a:blip r:embed="rId3" cstate="print">
            <a:lum bright="21000" contrast="-38000"/>
          </a:blip>
          <a:stretch>
            <a:fillRect/>
          </a:stretch>
        </p:blipFill>
        <p:spPr>
          <a:xfrm>
            <a:off x="7286644" y="285728"/>
            <a:ext cx="1390627" cy="1143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185745"/>
            <a:ext cx="7099722" cy="475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65722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ПЕРСОНА-ВЫСТАВКА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58288" y="285728"/>
            <a:ext cx="1479111" cy="1000132"/>
          </a:xfrm>
        </p:spPr>
      </p:pic>
      <p:sp>
        <p:nvSpPr>
          <p:cNvPr id="6" name="Прямоугольник 5"/>
          <p:cNvSpPr/>
          <p:nvPr/>
        </p:nvSpPr>
        <p:spPr>
          <a:xfrm>
            <a:off x="928662" y="5500702"/>
            <a:ext cx="73581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ШАПОВАЛ  НАДЕЖДЫ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621510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АВТОПОРТРЕТ  НАДЕЖДЫ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86992"/>
            <a:ext cx="6891301" cy="51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одержимое 3" descr="РАДУГА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8288" y="285728"/>
            <a:ext cx="1479111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57200"/>
            <a:ext cx="6715172" cy="84124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B0F0"/>
                </a:solidFill>
              </a:rPr>
              <a:t>СКАЖИ, СКАЖИ ХУДОЖНИК 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СКАЖИ, СКАЖИ ХУДОЖНИК,  </a:t>
            </a:r>
          </a:p>
          <a:p>
            <a:pPr>
              <a:buNone/>
            </a:pPr>
            <a:r>
              <a:rPr lang="ru-RU" sz="2000" b="1" dirty="0" smtClean="0"/>
              <a:t>    КАКОГО ЦВЕТА ДОЖДИК,</a:t>
            </a:r>
          </a:p>
          <a:p>
            <a:pPr>
              <a:buNone/>
            </a:pPr>
            <a:r>
              <a:rPr lang="ru-RU" sz="2000" b="1" dirty="0" smtClean="0"/>
              <a:t>    КАКОГО ЦВЕТА ВЕТЕР,</a:t>
            </a:r>
          </a:p>
          <a:p>
            <a:pPr>
              <a:buNone/>
            </a:pPr>
            <a:r>
              <a:rPr lang="ru-RU" sz="2000" b="1" dirty="0" smtClean="0"/>
              <a:t>    КАКОГО ЦВЕТА ВЕЧЕР?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СКАЖИ, КАКОГО ЦВЕТА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ЗИМА, ВЕСНА И ЛЕТО?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НЕ ЗНАЯ ЭТИХ ИСТИН, </a:t>
            </a:r>
          </a:p>
          <a:p>
            <a:pPr>
              <a:buNone/>
            </a:pPr>
            <a:r>
              <a:rPr lang="ru-RU" sz="2000" b="1" dirty="0" smtClean="0"/>
              <a:t>    ТЫ НЕ СИДИ В КВАРТИРЕ.</a:t>
            </a:r>
          </a:p>
          <a:p>
            <a:pPr>
              <a:buNone/>
            </a:pPr>
            <a:r>
              <a:rPr lang="ru-RU" sz="2000" b="1" dirty="0" smtClean="0"/>
              <a:t>    ВОЗЬМИ В ДОРОГУ КИСТИ, </a:t>
            </a:r>
          </a:p>
          <a:p>
            <a:pPr>
              <a:buNone/>
            </a:pPr>
            <a:r>
              <a:rPr lang="ru-RU" sz="2000" b="1" dirty="0" smtClean="0"/>
              <a:t>    ГЛАЗА ОТКРОЙ ПОШИРЕ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СМОТРИ, СМОТРИ, ХУДОЖНИК,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КАКОГО ЦВЕТА ДОЖДИК, </a:t>
            </a:r>
          </a:p>
          <a:p>
            <a:pPr>
              <a:buNone/>
            </a:pPr>
            <a:r>
              <a:rPr lang="ru-RU" sz="2000" b="1" dirty="0" smtClean="0"/>
              <a:t>     КАКОГО ЦВЕТА ВЕТЕР,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КАКОГО ЦВЕТА ВЕЧЕР?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СМОТРИ КАКОГО ЦВЕТА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ОГРОМНАЯ ПЛАНЕТА!</a:t>
            </a:r>
            <a:endParaRPr lang="ru-RU" b="1" dirty="0"/>
          </a:p>
        </p:txBody>
      </p:sp>
      <p:pic>
        <p:nvPicPr>
          <p:cNvPr id="7" name="Рисунок 6" descr="paint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98591"/>
            <a:ext cx="2571768" cy="1693567"/>
          </a:xfrm>
          <a:prstGeom prst="rect">
            <a:avLst/>
          </a:prstGeom>
        </p:spPr>
      </p:pic>
      <p:pic>
        <p:nvPicPr>
          <p:cNvPr id="8" name="Рисунок 7" descr="РАДУГА-А.JPG"/>
          <p:cNvPicPr/>
          <p:nvPr/>
        </p:nvPicPr>
        <p:blipFill>
          <a:blip r:embed="rId3" cstate="print">
            <a:lum bright="21000" contrast="-38000"/>
          </a:blip>
          <a:stretch>
            <a:fillRect/>
          </a:stretch>
        </p:blipFill>
        <p:spPr>
          <a:xfrm>
            <a:off x="7286644" y="500042"/>
            <a:ext cx="1428760" cy="1071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-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6988" y="285728"/>
            <a:ext cx="1690412" cy="1143008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6371754" cy="445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75" y="3861048"/>
            <a:ext cx="37218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60458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6858048" cy="135416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  <a:latin typeface="Arial Black" pitchFamily="34" charset="0"/>
              </a:rPr>
              <a:t>ШЕВЧЕНКО 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САША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КО</a:t>
            </a:r>
            <a:r>
              <a:rPr lang="ru-RU" sz="49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АЛЕКСАНДР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3" descr="РАДУГА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85728"/>
            <a:ext cx="1522194" cy="1029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0174"/>
            <a:ext cx="3961502" cy="470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00174"/>
            <a:ext cx="2654251" cy="470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38" y="857232"/>
            <a:ext cx="3823544" cy="523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одержимое 3" descr="РАДУГА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6988" y="285728"/>
            <a:ext cx="1690412" cy="11430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0846"/>
            <a:ext cx="2412229" cy="32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59" y="2481892"/>
            <a:ext cx="2792732" cy="324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88832" cy="537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429420" cy="13541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ПОРОШИН  ДЕНИС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3" descr="РАДУГА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4872" y="438128"/>
            <a:ext cx="1334928" cy="90264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7"/>
            <a:ext cx="6984776" cy="505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6" y="836711"/>
            <a:ext cx="8099232" cy="540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556792"/>
            <a:ext cx="66709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ПЕРСОНА-ВЫСТАВКА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/>
          </p:cNvPicPr>
          <p:nvPr/>
        </p:nvPicPr>
        <p:blipFill>
          <a:blip r:embed="rId3" cstate="print">
            <a:lum bright="21000" contrast="-38000"/>
          </a:blip>
          <a:stretch>
            <a:fillRect/>
          </a:stretch>
        </p:blipFill>
        <p:spPr>
          <a:xfrm>
            <a:off x="7286644" y="285728"/>
            <a:ext cx="1462065" cy="1143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5643578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ОРМАН  ЛИДЫ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764705"/>
            <a:ext cx="399728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7079"/>
            <a:ext cx="2612191" cy="414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14" y="4077072"/>
            <a:ext cx="2974064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ОРМАН  ЛИДА 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/>
          </p:cNvPicPr>
          <p:nvPr/>
        </p:nvPicPr>
        <p:blipFill>
          <a:blip r:embed="rId2" cstate="print">
            <a:lum bright="21000" contrast="-38000"/>
          </a:blip>
          <a:stretch>
            <a:fillRect/>
          </a:stretch>
        </p:blipFill>
        <p:spPr>
          <a:xfrm>
            <a:off x="7286644" y="285728"/>
            <a:ext cx="1390627" cy="1143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09" y="1857365"/>
            <a:ext cx="421484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УСПЕШНО ЗАНИМАЕТСЯ  В ИЗОСТУДИИ «РАДУГА» ПЯТЫЙ ГОД,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НАГРАЖДЕНА ПУТЕВКОЙ В КРАЕВОЙ ЛАГЕРЬ «СОЗВЕЗДИЕ»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72748"/>
            <a:ext cx="3528393" cy="470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3" y="1643050"/>
            <a:ext cx="3166215" cy="42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САМОЧЕРНАЯ  ЛИЗА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pic>
        <p:nvPicPr>
          <p:cNvPr id="4" name="Содержимое 3" descr="РАДУГА-А.JPG"/>
          <p:cNvPicPr>
            <a:picLocks/>
          </p:cNvPicPr>
          <p:nvPr/>
        </p:nvPicPr>
        <p:blipFill>
          <a:blip r:embed="rId3" cstate="print">
            <a:lum bright="21000" contrast="-38000"/>
          </a:blip>
          <a:stretch>
            <a:fillRect/>
          </a:stretch>
        </p:blipFill>
        <p:spPr>
          <a:xfrm>
            <a:off x="7286644" y="285728"/>
            <a:ext cx="1390627" cy="1143008"/>
          </a:xfrm>
          <a:prstGeom prst="rect">
            <a:avLst/>
          </a:prstGeom>
        </p:spPr>
      </p:pic>
      <p:pic>
        <p:nvPicPr>
          <p:cNvPr id="10" name="Рисунок 9" descr="ма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785925"/>
            <a:ext cx="1928826" cy="2575361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29" y="1700808"/>
            <a:ext cx="324291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а-ла-прима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9" y="4303835"/>
            <a:ext cx="2357453" cy="22207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5" y="1268760"/>
            <a:ext cx="393643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sz="7300" b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ПЛЕНЭР</a:t>
            </a:r>
            <a:r>
              <a:rPr lang="ru-RU" b="1" cap="none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cap="none" spc="0" dirty="0" smtClean="0">
                <a:ln/>
                <a:solidFill>
                  <a:schemeClr val="accent3"/>
                </a:solidFill>
                <a:effectLst/>
              </a:rPr>
            </a:br>
            <a:endParaRPr lang="ru-RU" dirty="0"/>
          </a:p>
        </p:txBody>
      </p:sp>
      <p:pic>
        <p:nvPicPr>
          <p:cNvPr id="4" name="Содержимое 3" descr="РАДУГА-А.JPG"/>
          <p:cNvPicPr>
            <a:picLocks/>
          </p:cNvPicPr>
          <p:nvPr/>
        </p:nvPicPr>
        <p:blipFill>
          <a:blip r:embed="rId3" cstate="print">
            <a:lum bright="21000" contrast="-38000"/>
          </a:blip>
          <a:stretch>
            <a:fillRect/>
          </a:stretch>
        </p:blipFill>
        <p:spPr>
          <a:xfrm>
            <a:off x="7286644" y="285728"/>
            <a:ext cx="1462065" cy="1143008"/>
          </a:xfrm>
          <a:prstGeom prst="rect">
            <a:avLst/>
          </a:prstGeom>
        </p:spPr>
      </p:pic>
      <p:pic>
        <p:nvPicPr>
          <p:cNvPr id="7" name="Рисунок 6" descr="Фото2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500174"/>
            <a:ext cx="2381267" cy="1785950"/>
          </a:xfrm>
          <a:prstGeom prst="rect">
            <a:avLst/>
          </a:prstGeom>
        </p:spPr>
      </p:pic>
      <p:pic>
        <p:nvPicPr>
          <p:cNvPr id="8" name="Рисунок 7" descr="Фото26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786190"/>
            <a:ext cx="2000264" cy="2667019"/>
          </a:xfrm>
          <a:prstGeom prst="rect">
            <a:avLst/>
          </a:prstGeom>
        </p:spPr>
      </p:pic>
      <p:pic>
        <p:nvPicPr>
          <p:cNvPr id="10" name="Рисунок 9" descr="Фото26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4071942"/>
            <a:ext cx="1643074" cy="2366027"/>
          </a:xfrm>
          <a:prstGeom prst="rect">
            <a:avLst/>
          </a:prstGeom>
        </p:spPr>
      </p:pic>
      <p:pic>
        <p:nvPicPr>
          <p:cNvPr id="11" name="Рисунок 10" descr="Фото26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929066"/>
            <a:ext cx="1910949" cy="2547931"/>
          </a:xfrm>
          <a:prstGeom prst="rect">
            <a:avLst/>
          </a:prstGeom>
        </p:spPr>
      </p:pic>
      <p:pic>
        <p:nvPicPr>
          <p:cNvPr id="12" name="Рисунок 11" descr="Фото28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1500174"/>
            <a:ext cx="1589495" cy="2119327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6124"/>
            <a:ext cx="2363884" cy="315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6472254" cy="98903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6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6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 РИСОВАТЬ  УМЕЮ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1643050"/>
            <a:ext cx="3857652" cy="44116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     Я РИСОВАТЬ УМЕЮ! </a:t>
            </a:r>
          </a:p>
          <a:p>
            <a:pPr>
              <a:buNone/>
            </a:pPr>
            <a:r>
              <a:rPr lang="ru-RU" sz="2400" b="1" dirty="0" smtClean="0"/>
              <a:t>ПОХОЖА Я НА ФЕЮ –</a:t>
            </a:r>
          </a:p>
          <a:p>
            <a:pPr>
              <a:buNone/>
            </a:pPr>
            <a:r>
              <a:rPr lang="ru-RU" sz="2400" b="1" dirty="0" smtClean="0"/>
              <a:t>     Я РИСОВАТЬ УМЕЮ!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ВЗМАХНУ  ВОЛШЕБНОЙ</a:t>
            </a:r>
          </a:p>
          <a:p>
            <a:pPr>
              <a:buNone/>
            </a:pPr>
            <a:r>
              <a:rPr lang="ru-RU" sz="2400" b="1" dirty="0" smtClean="0"/>
              <a:t>     КИСТОЧКОЙ –</a:t>
            </a:r>
          </a:p>
          <a:p>
            <a:pPr>
              <a:buNone/>
            </a:pPr>
            <a:r>
              <a:rPr lang="ru-RU" sz="2400" b="1" dirty="0" smtClean="0"/>
              <a:t> И ВОТ, ПОД ПТИЧИЙ СВИСТ</a:t>
            </a:r>
          </a:p>
          <a:p>
            <a:pPr>
              <a:buNone/>
            </a:pPr>
            <a:r>
              <a:rPr lang="ru-RU" sz="2400" b="1" dirty="0" smtClean="0"/>
              <a:t>     ЛУЖАЙКА  ВМЕСТЕ С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БАБОЧКОЙ </a:t>
            </a:r>
          </a:p>
          <a:p>
            <a:pPr>
              <a:buNone/>
            </a:pPr>
            <a:r>
              <a:rPr lang="ru-RU" sz="2400" b="1" dirty="0" smtClean="0"/>
              <a:t>ВСПОРХНЕТ НА БЕЛЫЙ ЛИСТ.</a:t>
            </a:r>
          </a:p>
          <a:p>
            <a:pPr>
              <a:buNone/>
            </a:pPr>
            <a:r>
              <a:rPr lang="ru-RU" sz="2400" b="1" dirty="0" smtClean="0"/>
              <a:t>И ВСЁ ВОКРУГ ЗАШЕПЧЕТСЯ:</a:t>
            </a:r>
          </a:p>
          <a:p>
            <a:pPr>
              <a:buNone/>
            </a:pPr>
            <a:r>
              <a:rPr lang="ru-RU" sz="2400" b="1" dirty="0" smtClean="0"/>
              <a:t>ВОЛШЕБНИЦА,  ВОЛШЕБНИЦА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000636"/>
            <a:ext cx="507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Бардышева  Даша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 descr="РАДУГА-А.JPG"/>
          <p:cNvPicPr/>
          <p:nvPr/>
        </p:nvPicPr>
        <p:blipFill>
          <a:blip r:embed="rId2" cstate="print">
            <a:lum bright="21000" contrast="-38000"/>
          </a:blip>
          <a:stretch>
            <a:fillRect/>
          </a:stretch>
        </p:blipFill>
        <p:spPr>
          <a:xfrm>
            <a:off x="6858016" y="500042"/>
            <a:ext cx="1643074" cy="114300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16733" y="5039286"/>
            <a:ext cx="4038600" cy="1125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113083" cy="318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33233" cy="638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56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1" y="716865"/>
            <a:ext cx="7731195" cy="589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3" descr="РАДУГА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85728"/>
            <a:ext cx="1357088" cy="91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531993" cy="647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3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034892" cy="443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одержимое 3" descr="РАДУГА-А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000892" y="357166"/>
            <a:ext cx="1690687" cy="1143000"/>
          </a:xfrm>
        </p:spPr>
      </p:pic>
      <p:pic>
        <p:nvPicPr>
          <p:cNvPr id="7" name="Рисунок 6" descr="Фото3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928802"/>
            <a:ext cx="2143140" cy="1607355"/>
          </a:xfrm>
          <a:prstGeom prst="rect">
            <a:avLst/>
          </a:prstGeom>
        </p:spPr>
      </p:pic>
      <p:pic>
        <p:nvPicPr>
          <p:cNvPr id="8" name="Рисунок 7" descr="Фото31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500570"/>
            <a:ext cx="2692524" cy="2019393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04" y="3645024"/>
            <a:ext cx="4995862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56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5929354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  <a:t>ХУДОЖНИКУ</a:t>
            </a:r>
            <a:endParaRPr lang="ru-RU" sz="6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  <p:pic>
        <p:nvPicPr>
          <p:cNvPr id="5" name="Рисунок 4" descr="стих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278" y="1428736"/>
            <a:ext cx="8823440" cy="5429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210" y="1643050"/>
            <a:ext cx="280970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2805"/>
            <a:ext cx="7704855" cy="607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</p:spTree>
    <p:extLst>
      <p:ext uri="{BB962C8B-B14F-4D97-AF65-F5344CB8AC3E}">
        <p14:creationId xmlns:p14="http://schemas.microsoft.com/office/powerpoint/2010/main" val="153956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852936"/>
            <a:ext cx="9252520" cy="482453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88843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ПАК  ФЕДОР </a:t>
            </a:r>
            <a:r>
              <a:rPr lang="ru-RU" dirty="0" smtClean="0"/>
              <a:t>–художник-педагог,</a:t>
            </a:r>
          </a:p>
          <a:p>
            <a:r>
              <a:rPr lang="ru-RU" b="1" dirty="0" smtClean="0"/>
              <a:t>ТКАЧУК  ЕЛЕНА </a:t>
            </a:r>
            <a:r>
              <a:rPr lang="ru-RU" dirty="0" smtClean="0"/>
              <a:t>- архитектор,</a:t>
            </a:r>
          </a:p>
          <a:p>
            <a:r>
              <a:rPr lang="ru-RU" b="1" dirty="0" smtClean="0"/>
              <a:t>КОВАЛЕВА  АЛЕНА </a:t>
            </a:r>
            <a:r>
              <a:rPr lang="ru-RU" dirty="0" smtClean="0"/>
              <a:t>- ювелир,</a:t>
            </a:r>
          </a:p>
          <a:p>
            <a:r>
              <a:rPr lang="ru-RU" b="1" dirty="0" smtClean="0"/>
              <a:t>МАРКОВА  АННА </a:t>
            </a:r>
            <a:r>
              <a:rPr lang="ru-RU" dirty="0" smtClean="0"/>
              <a:t>– художник-педагог,</a:t>
            </a:r>
          </a:p>
          <a:p>
            <a:r>
              <a:rPr lang="ru-RU" b="1" dirty="0" smtClean="0"/>
              <a:t>НОВОСТРУЕВА  ЭЛЛА </a:t>
            </a:r>
            <a:r>
              <a:rPr lang="ru-RU" dirty="0" smtClean="0"/>
              <a:t>– художник-педагог,</a:t>
            </a:r>
          </a:p>
          <a:p>
            <a:r>
              <a:rPr lang="ru-RU" b="1" dirty="0" smtClean="0"/>
              <a:t>ЛУЗИНА  АНЖЕЛА </a:t>
            </a:r>
            <a:r>
              <a:rPr lang="ru-RU" dirty="0" smtClean="0"/>
              <a:t>– художник-педагог,</a:t>
            </a:r>
          </a:p>
          <a:p>
            <a:r>
              <a:rPr lang="ru-RU" b="1" dirty="0" smtClean="0"/>
              <a:t>АНДРЕЕВА  НАТАША </a:t>
            </a:r>
            <a:r>
              <a:rPr lang="ru-RU" dirty="0" smtClean="0"/>
              <a:t>– художник-педагог,</a:t>
            </a:r>
          </a:p>
          <a:p>
            <a:r>
              <a:rPr lang="ru-RU" b="1" dirty="0" smtClean="0"/>
              <a:t>АНИКИЕНКО –МЕЖЕНКОВА  ИРИНА</a:t>
            </a:r>
            <a:r>
              <a:rPr lang="ru-RU" b="1" dirty="0"/>
              <a:t> </a:t>
            </a:r>
            <a:r>
              <a:rPr lang="ru-RU" dirty="0" smtClean="0"/>
              <a:t>– художник-педагог, член Союза дизайнеров России, </a:t>
            </a:r>
          </a:p>
          <a:p>
            <a:r>
              <a:rPr lang="ru-RU" b="1" dirty="0" smtClean="0"/>
              <a:t>КУШНИР  МАРИНА </a:t>
            </a:r>
            <a:r>
              <a:rPr lang="ru-RU" dirty="0" smtClean="0"/>
              <a:t>– художник-оформитель,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ВЫПУСКНИКИ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54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500404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КУЗНЕЦОВ  СЕРГЕЙ </a:t>
            </a:r>
            <a:r>
              <a:rPr lang="ru-RU" dirty="0" smtClean="0"/>
              <a:t>– художник-оформитель,</a:t>
            </a:r>
          </a:p>
          <a:p>
            <a:r>
              <a:rPr lang="ru-RU" b="1" dirty="0" smtClean="0"/>
              <a:t>КУЗНЕЦОВА  НАДЕЖДА </a:t>
            </a:r>
            <a:r>
              <a:rPr lang="ru-RU" dirty="0" smtClean="0"/>
              <a:t>– художник-оформитель,</a:t>
            </a:r>
          </a:p>
          <a:p>
            <a:r>
              <a:rPr lang="ru-RU" b="1" dirty="0" smtClean="0"/>
              <a:t>КАРТАШОВА  АЛЕКСАНДРА </a:t>
            </a:r>
            <a:r>
              <a:rPr lang="ru-RU" dirty="0" smtClean="0"/>
              <a:t>– художник,</a:t>
            </a:r>
          </a:p>
          <a:p>
            <a:r>
              <a:rPr lang="ru-RU" b="1" dirty="0" smtClean="0"/>
              <a:t>КОРЫТОВА  АННА </a:t>
            </a:r>
            <a:r>
              <a:rPr lang="ru-RU" dirty="0" smtClean="0"/>
              <a:t>– дизайнер-тату и аэрографии,</a:t>
            </a:r>
          </a:p>
          <a:p>
            <a:r>
              <a:rPr lang="ru-RU" b="1" dirty="0" smtClean="0"/>
              <a:t>КЕРИМОВА  ИРИНА </a:t>
            </a:r>
            <a:r>
              <a:rPr lang="ru-RU" dirty="0" smtClean="0"/>
              <a:t>– дизайнер,</a:t>
            </a:r>
          </a:p>
          <a:p>
            <a:r>
              <a:rPr lang="ru-RU" b="1" dirty="0" smtClean="0"/>
              <a:t>САВЕНКОВ  ИВАН </a:t>
            </a:r>
            <a:r>
              <a:rPr lang="ru-RU" dirty="0" smtClean="0"/>
              <a:t>– дизайнер , </a:t>
            </a:r>
          </a:p>
          <a:p>
            <a:r>
              <a:rPr lang="ru-RU" b="1" dirty="0" smtClean="0"/>
              <a:t>СУДАКОВ  СЕРГЕЙ  </a:t>
            </a:r>
            <a:r>
              <a:rPr lang="ru-RU" dirty="0" smtClean="0"/>
              <a:t>-  учится в  Московской академии им. Строганова,  </a:t>
            </a:r>
          </a:p>
          <a:p>
            <a:r>
              <a:rPr lang="ru-RU" b="1" dirty="0" smtClean="0"/>
              <a:t>СОШКИНА  ЕЛЕНА </a:t>
            </a:r>
            <a:r>
              <a:rPr lang="ru-RU" dirty="0" smtClean="0"/>
              <a:t>– педагог,</a:t>
            </a:r>
          </a:p>
          <a:p>
            <a:r>
              <a:rPr lang="ru-RU" b="1" dirty="0" smtClean="0"/>
              <a:t>КУЛАЕВ  АНДРЕЙ </a:t>
            </a:r>
            <a:r>
              <a:rPr lang="ru-RU" dirty="0" smtClean="0"/>
              <a:t>– художник-оформитель,</a:t>
            </a:r>
          </a:p>
          <a:p>
            <a:r>
              <a:rPr lang="ru-RU" b="1" dirty="0" smtClean="0"/>
              <a:t>ДРУЖИНИНА  НАСТЯ </a:t>
            </a:r>
            <a:r>
              <a:rPr lang="ru-RU" b="1" dirty="0"/>
              <a:t> </a:t>
            </a:r>
            <a:r>
              <a:rPr lang="ru-RU" dirty="0" smtClean="0"/>
              <a:t>- учится  в  Тихоокеанском государственном университете   на  архитектурном  факультете</a:t>
            </a:r>
          </a:p>
          <a:p>
            <a:r>
              <a:rPr lang="ru-RU" b="1" dirty="0" smtClean="0"/>
              <a:t>И ДРУГИЕ….</a:t>
            </a:r>
            <a:endParaRPr lang="ru-RU" b="1" dirty="0"/>
          </a:p>
        </p:txBody>
      </p:sp>
      <p:pic>
        <p:nvPicPr>
          <p:cNvPr id="4" name="Содержимое 3" descr="РАДУГА-А.JPG"/>
          <p:cNvPicPr>
            <a:picLocks/>
          </p:cNvPicPr>
          <p:nvPr/>
        </p:nvPicPr>
        <p:blipFill>
          <a:blip r:embed="rId3" cstate="print">
            <a:lum bright="21000" contrast="-38000"/>
          </a:blip>
          <a:stretch>
            <a:fillRect/>
          </a:stretch>
        </p:blipFill>
        <p:spPr>
          <a:xfrm>
            <a:off x="7215206" y="285728"/>
            <a:ext cx="1533503" cy="1143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7170"/>
            <a:ext cx="7560840" cy="484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657229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КОНКУРС  РИСУНКА  НА  АСФАЛЬТЕ ПРОВОДИТ  НЕМЧАНИНОВА В.Х.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00892" y="285729"/>
            <a:ext cx="1693258" cy="11449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КОКОТЕЕВА ТАТЬЯНА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РАДУГА-А.JPG"/>
          <p:cNvPicPr>
            <a:picLocks/>
          </p:cNvPicPr>
          <p:nvPr/>
        </p:nvPicPr>
        <p:blipFill>
          <a:blip r:embed="rId2" cstate="print">
            <a:lum bright="21000" contrast="-38000"/>
          </a:blip>
          <a:stretch>
            <a:fillRect/>
          </a:stretch>
        </p:blipFill>
        <p:spPr>
          <a:xfrm>
            <a:off x="7215206" y="285728"/>
            <a:ext cx="1533503" cy="1143008"/>
          </a:xfrm>
          <a:prstGeom prst="rect">
            <a:avLst/>
          </a:prstGeom>
        </p:spPr>
      </p:pic>
      <p:pic>
        <p:nvPicPr>
          <p:cNvPr id="9" name="Рисунок 8" descr="по-сырому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929066"/>
            <a:ext cx="3619500" cy="2657475"/>
          </a:xfrm>
          <a:prstGeom prst="rect">
            <a:avLst/>
          </a:prstGeom>
        </p:spPr>
      </p:pic>
      <p:pic>
        <p:nvPicPr>
          <p:cNvPr id="10" name="Рисунок 9" descr="а-ла-прима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5024435"/>
            <a:ext cx="1946400" cy="1833565"/>
          </a:xfrm>
          <a:prstGeom prst="rect">
            <a:avLst/>
          </a:prstGeom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2157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9" y="2708920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2" y="383997"/>
            <a:ext cx="4215555" cy="562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589240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КОКОТЕЕВА ТАТЬЯНА</a:t>
            </a:r>
            <a:endParaRPr lang="ru-RU" sz="48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284984"/>
            <a:ext cx="3109875" cy="228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78" y="284118"/>
            <a:ext cx="3125584" cy="266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29246"/>
            <a:ext cx="2448272" cy="30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ЗНАКОМЬТЕСЬ – ЭТО НАШИ ЗАМЕЧАТЕЛЬНЫЕ ЮНЫЕ ХУДОЖНИКИ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С ВИДУ -  ОБЫЧНЫЕ  ДЕТИ, НО НА САМОМ ДЕЛЕ ВСЕ ОНИ ВОЛШЕБНИКИ И ЧАРОДЕИ, ПОТОМУ ЧТО НА ПУСТОМ ЛИСТЕ БУМАГИ ОНИ УМЕЮТ ИЗОБРАЗИТЬ МНОГОЕ: ПОРТРЕТ, НАТЮРМОРТ, ПЕЙЗАЖ И ЛЮБУЮ СВОЮ ФАНТАЗИЮ… ИХ ПРЕКРАСНЫЕ КАРТИНКИ ВЫ НЕ РАЗ ВИДЕЛИ НА ВЫСТАВКАХ.</a:t>
            </a:r>
            <a:endParaRPr lang="ru-RU" b="1" dirty="0"/>
          </a:p>
        </p:txBody>
      </p:sp>
      <p:pic>
        <p:nvPicPr>
          <p:cNvPr id="2050" name="Picture 2" descr="C:\Users\WALEN\Desktop\РИСУНКИ\РАДУГА-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0512" y="214291"/>
            <a:ext cx="1690412" cy="11430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КЕРИМОВА  ИРИНА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4" y="1700808"/>
            <a:ext cx="3524568" cy="469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365752"/>
            <a:ext cx="5112567" cy="348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41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8" y="332656"/>
            <a:ext cx="8539102" cy="619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одержимое 3" descr="РАДУГА-А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550150" y="285750"/>
            <a:ext cx="1593850" cy="1077913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5286387"/>
            <a:ext cx="88582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ЛУЧШАЯ ГРУППА ЮНЫХ ХУДОЖНИКОВ ДЕТСКОГО ДОМА № 1 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6948"/>
            <a:ext cx="7783119" cy="48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КОРЫТОВА  АННА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92585"/>
            <a:ext cx="2448272" cy="32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690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-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929454" y="357166"/>
            <a:ext cx="1690687" cy="1143000"/>
          </a:xfr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331562" cy="569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13775"/>
            <a:ext cx="462284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56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500429" cy="371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07233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САВЕНКОВ ИВАН И СУДАКОВ СЕРГЕЙ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–ЛАУРЕАТЫ РАЙОННОГО КОНКУРСА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73661"/>
            <a:ext cx="4479567" cy="336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56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САВЕНКОВ  ИВАН</a:t>
            </a:r>
            <a:endParaRPr lang="ru-RU" sz="4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64288" y="410184"/>
            <a:ext cx="1518320" cy="102664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ВОСПИТАННИК ДЕТСКОГО ДОМА</a:t>
            </a:r>
          </a:p>
          <a:p>
            <a:r>
              <a:rPr lang="ru-RU" sz="2400" dirty="0" smtClean="0"/>
              <a:t>УСПЕШНО ЗАНИМАЛСЯ В ИЗОСТУДИИ «РАДУГА»,</a:t>
            </a:r>
          </a:p>
          <a:p>
            <a:r>
              <a:rPr lang="ru-RU" sz="2400" dirty="0" smtClean="0"/>
              <a:t>НАЧИНАЛ РАБОТАТЬ В  ЦЕНТРЕ ДЕТСКОГО ТВОРЧЕСТВА ХУДОЖНИКОМ-ОФОРМИТЕЛЕМ, ПОСТУПИЛ В  ДВГГУ ,   РАБОТАЕТ ДИЗАЙНЕРОМ И УЧИТСЯ НА ХУДОЖЕСТВЕННО-ГРАФИЧЕСКОМ  ФАКУЛЬТЕТЕ</a:t>
            </a:r>
            <a:endParaRPr lang="ru-RU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7" y="1268759"/>
            <a:ext cx="3830205" cy="502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17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12" y="1246755"/>
            <a:ext cx="3204895" cy="354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СУДАКОВ  СЕРГЕЙ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  <p:sp>
        <p:nvSpPr>
          <p:cNvPr id="6" name="Прямоугольник 5"/>
          <p:cNvSpPr/>
          <p:nvPr/>
        </p:nvSpPr>
        <p:spPr>
          <a:xfrm>
            <a:off x="5004048" y="4672488"/>
            <a:ext cx="38164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ВОСПИТАННИК ИЗОСТУДИИ УЧИТСЯ В Г.МОСКВЕ В ВЫСШЕМ СТРОГАНОВСКОМ УЧИЛИЩЕ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1" y="1268760"/>
            <a:ext cx="39637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62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КУЗНЕЦОВ  СЕРГЕЙ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20272" y="476672"/>
            <a:ext cx="1662336" cy="112402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ЗАНИМАЛСЯ В ИЗОСТУДИИ  С  11 ЛЕТ,</a:t>
            </a:r>
          </a:p>
          <a:p>
            <a:r>
              <a:rPr lang="ru-RU" b="1" dirty="0" smtClean="0"/>
              <a:t>ОСВОИЛ  ОСНОВЫ ИЗО ГРАМОТЫ И РАБОТАЛ ХУДОЖНИКОМ-ОФОРМИТЕЛЕМ В ДОМЕ  ПИОНЕРОВ, УЧИТСЯ  НА ПРОГРАММИСТА</a:t>
            </a:r>
            <a:endParaRPr lang="ru-RU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2079"/>
            <a:ext cx="3884750" cy="506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481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25838" cy="611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1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АДУГА-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9388" y="438128"/>
            <a:ext cx="1690412" cy="11430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КУЗНЕЦОВА  НАДЕЖДА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2" y="1772816"/>
            <a:ext cx="3901504" cy="396044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ВЫПУСКНИЦА ИЗОСТУДИИ «РАДУГА»,</a:t>
            </a:r>
          </a:p>
          <a:p>
            <a:r>
              <a:rPr lang="ru-RU" b="1" dirty="0" smtClean="0"/>
              <a:t>РАБОТАЛА  ХУДОЖНИКОМ-ОФОРМИТЕЛЕМ В ЦЕНТРЕ ДЕТСКОГО ТВОРЧЕСТВА</a:t>
            </a:r>
          </a:p>
          <a:p>
            <a:r>
              <a:rPr lang="ru-RU" b="1" dirty="0" smtClean="0"/>
              <a:t>УЧИТСЯ В УНИВЕРСИТЕТЕ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88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МЫ  ЛЮБИМ  РИСОВАТЬ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WALEN\Desktop\РИСУНКИ\РАДУГА-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85728"/>
            <a:ext cx="1561607" cy="1152522"/>
          </a:xfrm>
          <a:prstGeom prst="rect">
            <a:avLst/>
          </a:prstGeom>
          <a:noFill/>
        </p:spPr>
      </p:pic>
      <p:pic>
        <p:nvPicPr>
          <p:cNvPr id="9" name="Рисунок 8" descr="Фото2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1500179" cy="2000238"/>
          </a:xfrm>
          <a:prstGeom prst="rect">
            <a:avLst/>
          </a:prstGeom>
        </p:spPr>
      </p:pic>
      <p:pic>
        <p:nvPicPr>
          <p:cNvPr id="10" name="Рисунок 9" descr="Фото1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1857364"/>
            <a:ext cx="1607355" cy="2143140"/>
          </a:xfrm>
          <a:prstGeom prst="rect">
            <a:avLst/>
          </a:prstGeom>
        </p:spPr>
      </p:pic>
      <p:pic>
        <p:nvPicPr>
          <p:cNvPr id="11" name="Рисунок 10" descr="Фото14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9" y="4165476"/>
            <a:ext cx="1571636" cy="2095515"/>
          </a:xfrm>
          <a:prstGeom prst="rect">
            <a:avLst/>
          </a:prstGeom>
        </p:spPr>
      </p:pic>
      <p:pic>
        <p:nvPicPr>
          <p:cNvPr id="12" name="Рисунок 11" descr="Фото11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5143512"/>
            <a:ext cx="1978144" cy="1483608"/>
          </a:xfrm>
          <a:prstGeom prst="rect">
            <a:avLst/>
          </a:prstGeom>
        </p:spPr>
      </p:pic>
      <p:pic>
        <p:nvPicPr>
          <p:cNvPr id="13" name="Рисунок 12" descr="Фото31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0575" y="5213233"/>
            <a:ext cx="1978144" cy="1483608"/>
          </a:xfrm>
          <a:prstGeom prst="rect">
            <a:avLst/>
          </a:prstGeom>
        </p:spPr>
      </p:pic>
      <p:pic>
        <p:nvPicPr>
          <p:cNvPr id="15" name="Рисунок 14" descr="Фото31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0958" y="4429132"/>
            <a:ext cx="1346412" cy="1882132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13" y="1158615"/>
            <a:ext cx="5406157" cy="405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5692"/>
            <a:ext cx="5256584" cy="389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КАРТАШОВА  АЛЕКСАНДРА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Содержимое 3" descr="РАДУГА-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980088" y="404663"/>
            <a:ext cx="1620168" cy="10955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96136" y="2967335"/>
            <a:ext cx="290090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ВЫПУСКНИЦА ИЗОСТУДИИ «РАДУГА»,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УСПЕШНО ОСВОИВ ОСНОВЫ ИЗО ГРАМОТЫ,  ПРОДОЛЖАЕТ ТВОРЧЕСКУЮ ДЕЯТЕЛЬНОСТЬ САМОСТОЯТЕЛЬНО  РАБОТАЕТ В ЖАНРЕ ПОРТРЕТА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346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1" y="1255949"/>
            <a:ext cx="7648345" cy="505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Содержимое 3" descr="РАДУГА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365472" cy="92329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421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НАГАТКИН  ЭДУАРД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БОЛЬШАКОВА  ЕЛЕНА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valentinchen\Desktop\эмблема ХУДОЖНИКА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35" y="4857760"/>
            <a:ext cx="1286592" cy="1306790"/>
          </a:xfrm>
          <a:prstGeom prst="rect">
            <a:avLst/>
          </a:prstGeom>
          <a:noFill/>
        </p:spPr>
      </p:pic>
      <p:pic>
        <p:nvPicPr>
          <p:cNvPr id="8" name="Содержимое 3" descr="РАДУГА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38128"/>
            <a:ext cx="1221456" cy="825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7620" y="1357298"/>
            <a:ext cx="50321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ВЫПУСКНИЦА  ИЗОСТУДИИ  «РАДУГА» , УЧИТСЯ  НА ХУДОЖЕСТВЕННО-ГРАФИЧЕСКОМ ФАКУЛЬТЕТЕ  в Дальневосточном государственном гуманитарном  университете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4" y="1506303"/>
            <a:ext cx="3439090" cy="474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7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АДУГА-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9388" y="438128"/>
            <a:ext cx="1690412" cy="11430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38128"/>
            <a:ext cx="6563072" cy="97951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КУШНИР  МАРИНА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5976" y="1844824"/>
            <a:ext cx="4330824" cy="428133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ВЫПУСКНИЦА  ИЗОСТУДИИ «РАДУГА», ОКОНЧИВ ПЕДАГОГИЧЕСКОЕ УЧИЛИЩЕ  РАБОТАЕТ ХУДОЖНИКОМ-ОФОРМИТЕЛЕМ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4771"/>
            <a:ext cx="3546394" cy="472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0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64322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МЕЖЕНКОВА  ИРИНА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92080" y="1785927"/>
            <a:ext cx="3566200" cy="409134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— </a:t>
            </a:r>
            <a:r>
              <a:rPr lang="ru-RU" sz="4800" b="1" dirty="0" smtClean="0">
                <a:solidFill>
                  <a:srgbClr val="0070C0"/>
                </a:solidFill>
              </a:rPr>
              <a:t>художник, дизайнер и член Союза Дизайнеров России 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5" name="Содержимое 3" descr="РАДУГА-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38128"/>
            <a:ext cx="1221456" cy="825913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РАДУГА-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6988" y="285728"/>
            <a:ext cx="1690412" cy="1143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8978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 ПРИЕМЕ У МЭРА Г. ХАБАРОВСКА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788"/>
            <a:ext cx="7488832" cy="452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72716"/>
            <a:ext cx="7272808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Содержимое 3" descr="РАДУГА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38128"/>
            <a:ext cx="1077440" cy="7285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92" y="1680995"/>
            <a:ext cx="2157560" cy="195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1014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520"/>
            <a:ext cx="8136904" cy="634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6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6" y="1106219"/>
            <a:ext cx="7822842" cy="520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3" descr="РАДУГА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38128"/>
            <a:ext cx="1293464" cy="8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531993" cy="639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0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630535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КАЛИНИНА  СВЕТА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АДУГА-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6988" y="285728"/>
            <a:ext cx="1690412" cy="114300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6" y="1326705"/>
            <a:ext cx="6785448" cy="469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06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9" y="97325"/>
            <a:ext cx="8762713" cy="657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-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732239" y="260648"/>
            <a:ext cx="2044509" cy="1382402"/>
          </a:xfrm>
        </p:spPr>
      </p:pic>
      <p:pic>
        <p:nvPicPr>
          <p:cNvPr id="6" name="Рисунок 5" descr="Безымянный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4876" y="1772816"/>
            <a:ext cx="4143404" cy="47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6353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ВСЁ  НАРИСУЕМ…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5" y="1547577"/>
            <a:ext cx="4389437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45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292"/>
            <a:ext cx="8573801" cy="576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АДУГА-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7857" y="260648"/>
            <a:ext cx="1121941" cy="7586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1114"/>
            <a:ext cx="6940273" cy="531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607223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5300" b="1" dirty="0" smtClean="0">
                <a:solidFill>
                  <a:srgbClr val="0070C0"/>
                </a:solidFill>
                <a:latin typeface="Arial Black" pitchFamily="34" charset="0"/>
              </a:rPr>
              <a:t>КАРЕВА  ЛИДА 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3" descr="РАДУГА-А.JPG"/>
          <p:cNvPicPr>
            <a:picLocks/>
          </p:cNvPicPr>
          <p:nvPr/>
        </p:nvPicPr>
        <p:blipFill>
          <a:blip r:embed="rId2" cstate="print">
            <a:lum bright="21000" contrast="-38000"/>
          </a:blip>
          <a:stretch>
            <a:fillRect/>
          </a:stretch>
        </p:blipFill>
        <p:spPr>
          <a:xfrm>
            <a:off x="7143768" y="260648"/>
            <a:ext cx="1500198" cy="1071569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45714"/>
            <a:ext cx="7278050" cy="499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680</Words>
  <Application>Microsoft Office PowerPoint</Application>
  <PresentationFormat>Экран (4:3)</PresentationFormat>
  <Paragraphs>148</Paragraphs>
  <Slides>72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Презентация PowerPoint</vt:lpstr>
      <vt:lpstr>АЛЬБОМ  ИЗОСТУДИИ «РАДУГА»</vt:lpstr>
      <vt:lpstr>СКАЖИ, СКАЖИ ХУДОЖНИК  </vt:lpstr>
      <vt:lpstr> Я  РИСОВАТЬ  УМЕЮ  </vt:lpstr>
      <vt:lpstr>ЗНАКОМЬТЕСЬ – ЭТО НАШИ ЗАМЕЧАТЕЛЬНЫЕ ЮНЫЕ ХУДОЖНИКИ</vt:lpstr>
      <vt:lpstr>МЫ  ЛЮБИМ  РИСОВАТЬ</vt:lpstr>
      <vt:lpstr>КАЛИНИНА  СВЕТА</vt:lpstr>
      <vt:lpstr>Презентация PowerPoint</vt:lpstr>
      <vt:lpstr> КАРЕВА  ЛИДА   </vt:lpstr>
      <vt:lpstr>НА ЗАНЯТИЯХ  ИЗОСТУДИИ</vt:lpstr>
      <vt:lpstr> Занятия ведет    Немчанинова В.Ф.</vt:lpstr>
      <vt:lpstr>Емельянова Лера </vt:lpstr>
      <vt:lpstr>НИКОНОВА  ДАША</vt:lpstr>
      <vt:lpstr>КОЗИНА  АНЯ  И НИКОНОВА  ДАША  РЕСТАВРИРУЮТ  ГУСЯ</vt:lpstr>
      <vt:lpstr>   Щербаков Женя </vt:lpstr>
      <vt:lpstr>КУЗНЕЦОВА  НАСТЯ И НИЗЯМОВА  ВИКА</vt:lpstr>
      <vt:lpstr>ВЫСТАВКИ  И  КОНКУРСЫ</vt:lpstr>
      <vt:lpstr>ВЕДЕРНИКОВА  ЛЕРА  И  АБАБКОВА   АРИНА</vt:lpstr>
      <vt:lpstr>КОЛЛЕКТИВНО-ТВОРЧЕСКИЙ ПРОЕКТ  СТАРШЕЙ ГРУППЫ  ИЗОСТУДИИ «РАДУГА»  - «ЛУННЫЙ  ГОРОД»</vt:lpstr>
      <vt:lpstr>ПОБЕДИТЕЛИ  РАЙОННОГО КОНКУРСА БОДИ-АРТ</vt:lpstr>
      <vt:lpstr>ЗНАТОКИ  ИЗО ИСКУССТВА</vt:lpstr>
      <vt:lpstr>Презентация PowerPoint</vt:lpstr>
      <vt:lpstr>ПЕРСОНА-ВЫСТАВКА КУЗНЕЦОВОЙ  НАСТИ</vt:lpstr>
      <vt:lpstr>ШАПОВАЛ ПАВЕЛ</vt:lpstr>
      <vt:lpstr>Презентация PowerPoint</vt:lpstr>
      <vt:lpstr>Презентация PowerPoint</vt:lpstr>
      <vt:lpstr>  ПЕРСОНА- ВЫСТАВКА </vt:lpstr>
      <vt:lpstr>ПЕРСОНА-ВЫСТАВКА</vt:lpstr>
      <vt:lpstr>АВТОПОРТРЕТ  НАДЕЖДЫ</vt:lpstr>
      <vt:lpstr>Презентация PowerPoint</vt:lpstr>
      <vt:lpstr>ШЕВЧЕНКО  САШАКО АЛЕКСАНДР</vt:lpstr>
      <vt:lpstr>Презентация PowerPoint</vt:lpstr>
      <vt:lpstr>ПОРОШИН  ДЕНИС</vt:lpstr>
      <vt:lpstr>Презентация PowerPoint</vt:lpstr>
      <vt:lpstr>ПЕРСОНА-ВЫСТАВКА</vt:lpstr>
      <vt:lpstr>Презентация PowerPoint</vt:lpstr>
      <vt:lpstr>ОРМАН  ЛИДА </vt:lpstr>
      <vt:lpstr> САМОЧЕРНАЯ  ЛИЗА </vt:lpstr>
      <vt:lpstr> ПЛЕНЭР 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ХУДОЖНИКУ</vt:lpstr>
      <vt:lpstr>Презентация PowerPoint</vt:lpstr>
      <vt:lpstr> ВЫПУСКНИКИ </vt:lpstr>
      <vt:lpstr>КОНКУРС  РИСУНКА  НА  АСФАЛЬТЕ ПРОВОДИТ  НЕМЧАНИНОВА В.Х. </vt:lpstr>
      <vt:lpstr> КОКОТЕЕВА ТАТЬЯНА </vt:lpstr>
      <vt:lpstr>Презентация PowerPoint</vt:lpstr>
      <vt:lpstr>КЕРИМОВА  ИРИНА</vt:lpstr>
      <vt:lpstr>Презентация PowerPoint</vt:lpstr>
      <vt:lpstr>КОРЫТОВА  АННА</vt:lpstr>
      <vt:lpstr>Презентация PowerPoint</vt:lpstr>
      <vt:lpstr>САВЕНКОВ ИВАН И СУДАКОВ СЕРГЕЙ  –ЛАУРЕАТЫ РАЙОННОГО КОНКУРСА</vt:lpstr>
      <vt:lpstr>САВЕНКОВ  ИВАН</vt:lpstr>
      <vt:lpstr>СУДАКОВ  СЕРГЕЙ</vt:lpstr>
      <vt:lpstr>КУЗНЕЦОВ  СЕРГЕЙ</vt:lpstr>
      <vt:lpstr>Презентация PowerPoint</vt:lpstr>
      <vt:lpstr>КУЗНЕЦОВА  НАДЕЖДА</vt:lpstr>
      <vt:lpstr>КАРТАШОВА  АЛЕКСАНДРА</vt:lpstr>
      <vt:lpstr>НАГАТКИН  ЭДУАРД</vt:lpstr>
      <vt:lpstr>БОЛЬШАКОВА  ЕЛЕНА</vt:lpstr>
      <vt:lpstr>КУШНИР  МАРИНА</vt:lpstr>
      <vt:lpstr>МЕЖЕНКОВА  ИРИНА</vt:lpstr>
      <vt:lpstr>НА ПРИЕМЕ У МЭРА Г. ХАБАРОВСКА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С «РАДУГИ»</dc:title>
  <dc:creator>WALEN</dc:creator>
  <cp:lastModifiedBy>XTreme.ws</cp:lastModifiedBy>
  <cp:revision>125</cp:revision>
  <dcterms:created xsi:type="dcterms:W3CDTF">2013-11-25T04:40:52Z</dcterms:created>
  <dcterms:modified xsi:type="dcterms:W3CDTF">2015-12-08T09:21:12Z</dcterms:modified>
</cp:coreProperties>
</file>