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D0663-BA70-4D48-AB44-B4A848B4743E}" type="datetimeFigureOut">
              <a:rPr lang="ru-RU" smtClean="0"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5A7A9-FEB8-48DD-825E-A82D9C37BF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altLang="ru-RU" sz="40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Всероссийский детский конкурс </a:t>
            </a:r>
            <a:br>
              <a:rPr lang="ru-RU" altLang="ru-RU" sz="40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</a:br>
            <a:r>
              <a:rPr lang="ru-RU" altLang="ru-RU" sz="40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творческих работ </a:t>
            </a:r>
            <a:br>
              <a:rPr lang="ru-RU" altLang="ru-RU" sz="40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</a:br>
            <a:r>
              <a:rPr lang="ru-RU" altLang="ru-RU" sz="4000" b="1" i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«В мире животных»</a:t>
            </a:r>
            <a:r>
              <a:rPr lang="ru-RU" altLang="ru-RU" b="1" dirty="0" smtClean="0">
                <a:latin typeface="Monotype Corsiva" pitchFamily="66" charset="0"/>
                <a:cs typeface="Arial" charset="0"/>
              </a:rPr>
              <a:t/>
            </a:r>
            <a:br>
              <a:rPr lang="ru-RU" altLang="ru-RU" b="1" dirty="0" smtClean="0">
                <a:latin typeface="Monotype Corsiva" pitchFamily="66" charset="0"/>
                <a:cs typeface="Arial" charset="0"/>
              </a:rPr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645024"/>
            <a:ext cx="2843361" cy="214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6923112" cy="1656184"/>
          </a:xfrm>
        </p:spPr>
        <p:txBody>
          <a:bodyPr>
            <a:normAutofit fontScale="90000"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>Шалыгина Милана, 11 лет</a:t>
            </a:r>
            <a:b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>диплом победителя I</a:t>
            </a:r>
            <a:r>
              <a:rPr lang="en-US" altLang="ru-RU" sz="36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> место</a:t>
            </a:r>
            <a:b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>Петушок»</a:t>
            </a: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201622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492896"/>
            <a:ext cx="262451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852936"/>
            <a:ext cx="2160240" cy="309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2074242"/>
          </a:xfrm>
        </p:spPr>
        <p:txBody>
          <a:bodyPr>
            <a:normAutofit fontScale="90000"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3600" i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Кирпа Софья,  8 лет</a:t>
            </a:r>
            <a:br>
              <a:rPr lang="ru-RU" altLang="ru-RU" sz="3600" i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3600" i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диплом победителя I</a:t>
            </a:r>
            <a:r>
              <a:rPr lang="en-US" altLang="ru-RU" sz="3600" i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r>
              <a:rPr lang="ru-RU" altLang="ru-RU" sz="3600" i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altLang="ru-RU" sz="3600" i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место</a:t>
            </a:r>
            <a:br>
              <a:rPr lang="ru-RU" altLang="ru-RU" sz="3600" i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3600" i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«Лисичка-сестричка»</a:t>
            </a:r>
            <a:r>
              <a:rPr lang="ru-RU" altLang="ru-RU" sz="3600" i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3600" i="1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266429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132856"/>
            <a:ext cx="2808312" cy="359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2780928"/>
            <a:ext cx="2160240" cy="32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Всероссийский детский конкурс  творческих работ  «В мире животных» </vt:lpstr>
      <vt:lpstr> Шалыгина Милана, 11 лет диплом победителя II место  «Петушок»  </vt:lpstr>
      <vt:lpstr>Кирпа Софья,  8 лет диплом победителя II место «Лисичка-сестричка»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Всероссийский детский конкурс  творческих работ «В мире животных» </dc:title>
  <dc:creator>Кокина</dc:creator>
  <cp:lastModifiedBy>Кокина</cp:lastModifiedBy>
  <cp:revision>2</cp:revision>
  <dcterms:created xsi:type="dcterms:W3CDTF">2017-05-14T12:04:08Z</dcterms:created>
  <dcterms:modified xsi:type="dcterms:W3CDTF">2017-05-14T12:16:14Z</dcterms:modified>
</cp:coreProperties>
</file>