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1F7E-5992-4D08-BC56-DC3DA8A603F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C276-84DE-497C-8F17-E8B57B856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1F7E-5992-4D08-BC56-DC3DA8A603F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C276-84DE-497C-8F17-E8B57B856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1F7E-5992-4D08-BC56-DC3DA8A603F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C276-84DE-497C-8F17-E8B57B856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1F7E-5992-4D08-BC56-DC3DA8A603F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C276-84DE-497C-8F17-E8B57B856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1F7E-5992-4D08-BC56-DC3DA8A603F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C276-84DE-497C-8F17-E8B57B856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1F7E-5992-4D08-BC56-DC3DA8A603F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C276-84DE-497C-8F17-E8B57B856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1F7E-5992-4D08-BC56-DC3DA8A603F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C276-84DE-497C-8F17-E8B57B856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1F7E-5992-4D08-BC56-DC3DA8A603F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C276-84DE-497C-8F17-E8B57B856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1F7E-5992-4D08-BC56-DC3DA8A603F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C276-84DE-497C-8F17-E8B57B856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1F7E-5992-4D08-BC56-DC3DA8A603F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C276-84DE-497C-8F17-E8B57B856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1F7E-5992-4D08-BC56-DC3DA8A603F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C276-84DE-497C-8F17-E8B57B856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1F7E-5992-4D08-BC56-DC3DA8A603F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9C276-84DE-497C-8F17-E8B57B8560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Международный конкурс-фестиваль «Зимушка-зима», проводимый на территории г. Владивостока Комитетом образования г.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Сунфэньхэ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1800200" cy="14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Барбакова Полина, 17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2724150" cy="37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0785" y="1700808"/>
            <a:ext cx="37444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13176"/>
            <a:ext cx="1654621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Чикалова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Диана, 6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107" y="3501008"/>
            <a:ext cx="3312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087" y="322555"/>
            <a:ext cx="36724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556792"/>
            <a:ext cx="22322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4"/>
            <a:ext cx="165258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504056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Гапоненко Александр, 8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33097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33123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11426"/>
            <a:ext cx="165258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484784"/>
            <a:ext cx="28083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Пинчук Яна, 8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33123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30963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85184"/>
            <a:ext cx="165258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1675" y="1484784"/>
            <a:ext cx="21602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7690" y="274638"/>
            <a:ext cx="492911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Шалыгина Милана, 11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98728"/>
            <a:ext cx="3168352" cy="241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418" y="1412776"/>
            <a:ext cx="24482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71184"/>
            <a:ext cx="165258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5637" y="274638"/>
            <a:ext cx="4431163" cy="114300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Лондарева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Елена, 9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56992"/>
            <a:ext cx="3456384" cy="240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25922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261" y="404664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68579"/>
            <a:ext cx="165258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5112568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Бородина Светлана, 12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80219"/>
            <a:ext cx="32403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20788"/>
            <a:ext cx="216024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76672"/>
            <a:ext cx="25922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04355"/>
            <a:ext cx="165258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Педагоги: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Брагина И.А., Жакова Л.И., Кирпа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Н.К. – дипломы за подготовку победителей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25144"/>
            <a:ext cx="2567099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25144"/>
            <a:ext cx="2520280" cy="179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304256" cy="3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93520"/>
            <a:ext cx="2386211" cy="312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956740" cy="219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21" y="1428751"/>
            <a:ext cx="2232248" cy="1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68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VII Международный конкурс-фестиваль «Зимушка-зима», проводимый на территории г. Владивостока Комитетом образования г. Сунфэньхэ</vt:lpstr>
      <vt:lpstr>Барбакова Полина, 17 лет I место</vt:lpstr>
      <vt:lpstr>Чикалова Диана, 6 лет I место</vt:lpstr>
      <vt:lpstr>Гапоненко Александр, 8 лет II место</vt:lpstr>
      <vt:lpstr>Пинчук Яна, 8 лет II место</vt:lpstr>
      <vt:lpstr>Шалыгина Милана, 11 лет II место</vt:lpstr>
      <vt:lpstr>Лондарева Елена, 9 лет III место </vt:lpstr>
      <vt:lpstr>Бородина Светлана, 12 лет III место</vt:lpstr>
      <vt:lpstr>Педагоги: Брагина И.А., Жакова Л.И., Кирпа Н.К. – дипломы за подготовку победителей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 Международный конкурс-фестиваль «Зимушка-зима», проводимый на территории г. Владивостока Комитетом образования г. Сунфэньхэ</dc:title>
  <dc:creator>Кокина</dc:creator>
  <cp:lastModifiedBy>Кокина Марина</cp:lastModifiedBy>
  <cp:revision>8</cp:revision>
  <dcterms:created xsi:type="dcterms:W3CDTF">2017-02-12T12:20:45Z</dcterms:created>
  <dcterms:modified xsi:type="dcterms:W3CDTF">2017-02-15T05:07:23Z</dcterms:modified>
</cp:coreProperties>
</file>