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E4A0-B065-432F-B17A-0A0D9A606CAC}" type="datetimeFigureOut">
              <a:rPr lang="ru-RU" smtClean="0"/>
              <a:pPr/>
              <a:t>27.05.2017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6416-1AC4-46B3-B090-FBAAA4DE8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E4A0-B065-432F-B17A-0A0D9A606CAC}" type="datetimeFigureOut">
              <a:rPr lang="ru-RU" smtClean="0"/>
              <a:pPr/>
              <a:t>27.05.2017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6416-1AC4-46B3-B090-FBAAA4DE8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E4A0-B065-432F-B17A-0A0D9A606CAC}" type="datetimeFigureOut">
              <a:rPr lang="ru-RU" smtClean="0"/>
              <a:pPr/>
              <a:t>27.05.2017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6416-1AC4-46B3-B090-FBAAA4DE8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E4A0-B065-432F-B17A-0A0D9A606CAC}" type="datetimeFigureOut">
              <a:rPr lang="ru-RU" smtClean="0"/>
              <a:pPr/>
              <a:t>27.05.2017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6416-1AC4-46B3-B090-FBAAA4DE8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E4A0-B065-432F-B17A-0A0D9A606CAC}" type="datetimeFigureOut">
              <a:rPr lang="ru-RU" smtClean="0"/>
              <a:pPr/>
              <a:t>27.05.2017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6416-1AC4-46B3-B090-FBAAA4DE8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E4A0-B065-432F-B17A-0A0D9A606CAC}" type="datetimeFigureOut">
              <a:rPr lang="ru-RU" smtClean="0"/>
              <a:pPr/>
              <a:t>27.05.2017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6416-1AC4-46B3-B090-FBAAA4DE8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E4A0-B065-432F-B17A-0A0D9A606CAC}" type="datetimeFigureOut">
              <a:rPr lang="ru-RU" smtClean="0"/>
              <a:pPr/>
              <a:t>27.05.2017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6416-1AC4-46B3-B090-FBAAA4DE8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E4A0-B065-432F-B17A-0A0D9A606CAC}" type="datetimeFigureOut">
              <a:rPr lang="ru-RU" smtClean="0"/>
              <a:pPr/>
              <a:t>27.05.2017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6416-1AC4-46B3-B090-FBAAA4DE8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E4A0-B065-432F-B17A-0A0D9A606CAC}" type="datetimeFigureOut">
              <a:rPr lang="ru-RU" smtClean="0"/>
              <a:pPr/>
              <a:t>27.05.2017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6416-1AC4-46B3-B090-FBAAA4DE8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E4A0-B065-432F-B17A-0A0D9A606CAC}" type="datetimeFigureOut">
              <a:rPr lang="ru-RU" smtClean="0"/>
              <a:pPr/>
              <a:t>27.05.2017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6416-1AC4-46B3-B090-FBAAA4DE8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E4A0-B065-432F-B17A-0A0D9A606CAC}" type="datetimeFigureOut">
              <a:rPr lang="ru-RU" smtClean="0"/>
              <a:pPr/>
              <a:t>27.05.2017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6416-1AC4-46B3-B090-FBAAA4DE8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5E4A0-B065-432F-B17A-0A0D9A606CAC}" type="datetimeFigureOut">
              <a:rPr lang="ru-RU" smtClean="0"/>
              <a:pPr/>
              <a:t>27.05.2017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06416-1AC4-46B3-B090-FBAAA4DE8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7772400" cy="2262113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IX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Международный конкурс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фестиваль «Пусть всегда будет солнце»,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проводимый на территории г. Владивостока Комитетом образования г.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Сунфэньхэ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97152"/>
            <a:ext cx="1800200" cy="14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6968" cy="1143000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Жорж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Карина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, 8 лет</a:t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место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933056"/>
            <a:ext cx="2880320" cy="216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266429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556792"/>
            <a:ext cx="324036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143000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Меньшиков Илья, 8 лет</a:t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место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933056"/>
            <a:ext cx="3024336" cy="232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4664"/>
            <a:ext cx="194421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772816"/>
            <a:ext cx="36004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332656"/>
            <a:ext cx="5688631" cy="1143000"/>
          </a:xfrm>
        </p:spPr>
        <p:txBody>
          <a:bodyPr>
            <a:noAutofit/>
          </a:bodyPr>
          <a:lstStyle/>
          <a:p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Гальмуева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Вероника, 9 лет</a:t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место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933056"/>
            <a:ext cx="3096344" cy="226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28083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3" y="1772816"/>
            <a:ext cx="406092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6968" cy="1143000"/>
          </a:xfrm>
        </p:spPr>
        <p:txBody>
          <a:bodyPr>
            <a:noAutofit/>
          </a:bodyPr>
          <a:lstStyle/>
          <a:p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Вяткин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Лев, 8 лет</a:t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место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437112"/>
            <a:ext cx="2731008" cy="194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332657"/>
            <a:ext cx="2664296" cy="36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780928"/>
            <a:ext cx="4464496" cy="22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5026570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Кирпа Наталья Константиновна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- руководитель творческого объединения «Дизайника» – диплом за подготовку победителей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3960440" cy="298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49080"/>
            <a:ext cx="273050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41168"/>
            <a:ext cx="1800200" cy="14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12630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Еремина Софья, 8 лет</a:t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место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37112"/>
            <a:ext cx="2731008" cy="195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345638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76672"/>
            <a:ext cx="2495575" cy="357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44645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1143000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Кирпа Софья, 9 лет</a:t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место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37112"/>
            <a:ext cx="2731008" cy="194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324036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76672"/>
            <a:ext cx="2448271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568405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338936" cy="1143000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Статенина Оля, 9 лет</a:t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место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93096"/>
            <a:ext cx="2731008" cy="195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367240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48680"/>
            <a:ext cx="230425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63305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4162474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Брагина Инна Александровна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– руководитель творческого объединения «Подсолнух» – диплом за подготовку победителей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81128"/>
            <a:ext cx="2731008" cy="193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2952328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97152"/>
            <a:ext cx="1800200" cy="14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95178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122912" cy="1354162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Кириченко Арина, 13 лет</a:t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место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653136"/>
            <a:ext cx="2731008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16832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2592288" cy="3739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85363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3802434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Жакова Лариса Игоревна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– руководитель клуба «Рукодельница»</a:t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диплом за подготовку победителей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861048"/>
            <a:ext cx="2731008" cy="192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2890267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97152"/>
            <a:ext cx="1800200" cy="14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Сорока Анастасия,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место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700808"/>
            <a:ext cx="21907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276872"/>
            <a:ext cx="345638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143000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Гапоненко Александр, 9 лет</a:t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место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20882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789040"/>
            <a:ext cx="2946524" cy="244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772816"/>
            <a:ext cx="3096344" cy="4104456"/>
          </a:xfrm>
          <a:prstGeom prst="rect">
            <a:avLst/>
          </a:prstGeom>
          <a:ln w="889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1143000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Пинчук Яна, 9 лет</a:t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1 место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933056"/>
            <a:ext cx="2952328" cy="220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84684"/>
            <a:ext cx="2202036" cy="298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132856"/>
            <a:ext cx="460851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43000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Пинчук Оля, 10 лет</a:t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1 место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05064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060848"/>
            <a:ext cx="4677544" cy="390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49539"/>
            <a:ext cx="2736304" cy="302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786210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Тулинова Владислава, 7 лет</a:t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1 место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564904"/>
            <a:ext cx="36004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97152"/>
            <a:ext cx="1800200" cy="14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482952" cy="1143000"/>
          </a:xfrm>
        </p:spPr>
        <p:txBody>
          <a:bodyPr>
            <a:noAutofit/>
          </a:bodyPr>
          <a:lstStyle/>
          <a:p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Чикалова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Диана, 6 лет</a:t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1 место 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060848"/>
            <a:ext cx="3024336" cy="246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468052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97152"/>
            <a:ext cx="1800200" cy="14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143000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Еремина Софья, 8 лет</a:t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место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931653"/>
            <a:ext cx="3024336" cy="213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244827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72816"/>
            <a:ext cx="381642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6228184" cy="1498178"/>
          </a:xfrm>
        </p:spPr>
        <p:txBody>
          <a:bodyPr>
            <a:normAutofit fontScale="90000"/>
          </a:bodyPr>
          <a:lstStyle/>
          <a:p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Мартыненко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Анастасия, 14 лет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место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77072"/>
            <a:ext cx="2880320" cy="216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20688"/>
            <a:ext cx="23042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060848"/>
            <a:ext cx="417646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141</Words>
  <Application>Microsoft Office PowerPoint</Application>
  <PresentationFormat>Экран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IX Международный конкурс – фестиваль «Пусть всегда будет солнце», проводимый на территории г. Владивостока Комитетом образования г. Сунфэньхэ</vt:lpstr>
      <vt:lpstr>Жакова Лариса Игоревна – руководитель клуба «Рукодельница» диплом за подготовку победителей</vt:lpstr>
      <vt:lpstr>Гапоненко Александр, 9 лет I место</vt:lpstr>
      <vt:lpstr>Пинчук Яна, 9 лет 1 место</vt:lpstr>
      <vt:lpstr>Пинчук Оля, 10 лет 1 место</vt:lpstr>
      <vt:lpstr>Тулинова Владислава, 7 лет 1 место</vt:lpstr>
      <vt:lpstr>Чикалова Диана, 6 лет 1 место </vt:lpstr>
      <vt:lpstr>Еремина Софья, 8 лет II место</vt:lpstr>
      <vt:lpstr>Мартыненко Анастасия, 14 лет II место</vt:lpstr>
      <vt:lpstr>Жорж Карина, 8 лет II место</vt:lpstr>
      <vt:lpstr>Меньшиков Илья, 8 лет  III место</vt:lpstr>
      <vt:lpstr>Гальмуева Вероника, 9 лет III место</vt:lpstr>
      <vt:lpstr>Вяткин Лев, 8 лет III место</vt:lpstr>
      <vt:lpstr>Кирпа Наталья Константиновна - руководитель творческого объединения «Дизайника» – диплом за подготовку победителей</vt:lpstr>
      <vt:lpstr>Еремина Софья, 8 лет II место</vt:lpstr>
      <vt:lpstr>Кирпа Софья, 9 лет III место</vt:lpstr>
      <vt:lpstr>Статенина Оля, 9 лет III место</vt:lpstr>
      <vt:lpstr>Брагина Инна Александровна – руководитель творческого объединения «Подсолнух» – диплом за подготовку победителей</vt:lpstr>
      <vt:lpstr>Кириченко Арина, 13 лет  III место</vt:lpstr>
      <vt:lpstr>Сорока Анастасия, II место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IX Международный конкурс - фестиваль</dc:title>
  <dc:creator>Кокина</dc:creator>
  <cp:lastModifiedBy>Кокина</cp:lastModifiedBy>
  <cp:revision>28</cp:revision>
  <dcterms:created xsi:type="dcterms:W3CDTF">2017-05-18T12:16:20Z</dcterms:created>
  <dcterms:modified xsi:type="dcterms:W3CDTF">2017-05-27T12:08:09Z</dcterms:modified>
</cp:coreProperties>
</file>