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90" y="396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08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9262</TotalTime>
  <Words>860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311</cp:revision>
  <dcterms:created xsi:type="dcterms:W3CDTF">2010-08-25T03:43:27Z</dcterms:created>
  <dcterms:modified xsi:type="dcterms:W3CDTF">2019-04-08T11:13:31Z</dcterms:modified>
</cp:coreProperties>
</file>