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:p15="http://schemas.microsoft.com/office/powerpoint/2012/main" xmlns="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939" autoAdjust="0"/>
  </p:normalViewPr>
  <p:slideViewPr>
    <p:cSldViewPr>
      <p:cViewPr>
        <p:scale>
          <a:sx n="125" d="100"/>
          <a:sy n="125" d="100"/>
        </p:scale>
        <p:origin x="-90" y="396"/>
      </p:cViewPr>
      <p:guideLst>
        <p:guide orient="horz" pos="2160"/>
        <p:guide pos="312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EFC87-1A93-479C-806A-F7B5F8AAECB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08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08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08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9262</TotalTime>
  <Words>860</Words>
  <Application>Microsoft Office PowerPoint</Application>
  <PresentationFormat>Лист A4 (210x297 мм)</PresentationFormat>
  <Paragraphs>72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111</cp:lastModifiedBy>
  <cp:revision>311</cp:revision>
  <dcterms:created xsi:type="dcterms:W3CDTF">2010-08-25T03:43:27Z</dcterms:created>
  <dcterms:modified xsi:type="dcterms:W3CDTF">2019-04-08T11:13:31Z</dcterms:modified>
</cp:coreProperties>
</file>