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8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9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2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D25F-2F0B-4C1D-B221-B4C12FA22BA2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7BD2-7D93-4892-9222-86DBCD23B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конкурс-фестиваль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«Пусть всегда будет солнце!»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на территории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Владивостока Комитетом образования г.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Суйфэньхэ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6503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Павлова Карина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лауреата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Альбом памяти»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349403" cy="29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6642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35864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Кирпа Софья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лауреата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«Кот матрос»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310" y="3551890"/>
            <a:ext cx="2035437" cy="294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23710"/>
            <a:ext cx="2448272" cy="41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3578"/>
            <a:ext cx="21050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94720" cy="295232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Ходжер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Дерево погибшим в Великой Отечественной войне»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28181"/>
            <a:ext cx="2757187" cy="183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19442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2" y="1196752"/>
            <a:ext cx="1714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Кирпа Наталья Константиновна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подготовку победителей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1712"/>
            <a:ext cx="4061371" cy="30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80320" cy="434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подарок – шоколад и магниты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видами г. Владивостока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00" y="2101276"/>
            <a:ext cx="5600000" cy="35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XI Международный конкурс-фестиваль «Пусть всегда будет солнце!»</vt:lpstr>
      <vt:lpstr>Павлова Карина Диплом лауреата I степени  «Альбом памяти» </vt:lpstr>
      <vt:lpstr>Кирпа Софья Диплом лауреата  II степени  «Кот матрос» </vt:lpstr>
      <vt:lpstr>Ходжер Алина Диплом лауреата II степени «Дерево погибшим в Великой Отечественной войне»</vt:lpstr>
      <vt:lpstr>Кирпа Наталья Константиновна Диплом за подготовку победителей</vt:lpstr>
      <vt:lpstr>В подарок – шоколад и магниты  с видами г. Владивостока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Международный конкурс-фестиваль «Пусть всегда будет солнце!»</dc:title>
  <dc:creator>Кокина</dc:creator>
  <cp:lastModifiedBy>Кокина Марина</cp:lastModifiedBy>
  <cp:revision>8</cp:revision>
  <dcterms:created xsi:type="dcterms:W3CDTF">2018-05-12T07:46:44Z</dcterms:created>
  <dcterms:modified xsi:type="dcterms:W3CDTF">2018-05-28T07:21:46Z</dcterms:modified>
</cp:coreProperties>
</file>