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87F6-A699-49FD-ABCD-D8CA2A7736B9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3A6-8625-4426-96B6-3F6238E75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00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87F6-A699-49FD-ABCD-D8CA2A7736B9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3A6-8625-4426-96B6-3F6238E75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29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87F6-A699-49FD-ABCD-D8CA2A7736B9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3A6-8625-4426-96B6-3F6238E75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43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87F6-A699-49FD-ABCD-D8CA2A7736B9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3A6-8625-4426-96B6-3F6238E75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69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87F6-A699-49FD-ABCD-D8CA2A7736B9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3A6-8625-4426-96B6-3F6238E75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70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87F6-A699-49FD-ABCD-D8CA2A7736B9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3A6-8625-4426-96B6-3F6238E75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22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87F6-A699-49FD-ABCD-D8CA2A7736B9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3A6-8625-4426-96B6-3F6238E75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324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87F6-A699-49FD-ABCD-D8CA2A7736B9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3A6-8625-4426-96B6-3F6238E75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06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87F6-A699-49FD-ABCD-D8CA2A7736B9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3A6-8625-4426-96B6-3F6238E75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65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87F6-A699-49FD-ABCD-D8CA2A7736B9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3A6-8625-4426-96B6-3F6238E75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27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87F6-A699-49FD-ABCD-D8CA2A7736B9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3A6-8625-4426-96B6-3F6238E75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24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87F6-A699-49FD-ABCD-D8CA2A7736B9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083A6-8625-4426-96B6-3F6238E75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7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XI 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Международный конкурс-фестиваль </a:t>
            </a:r>
            <a:r>
              <a:rPr 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«Пусть всегда будет солнце!»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Проводится на территории </a:t>
            </a:r>
          </a:p>
          <a:p>
            <a:pPr lvl="0"/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г. Владивостока Комитетом образования г. Суйфэньхэ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477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120" y="274638"/>
            <a:ext cx="3312368" cy="329837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Боровских Эльвира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Диплом лауреата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степени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«Пасхальное яйцо»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188430"/>
            <a:ext cx="2736304" cy="3777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112" y="4077072"/>
            <a:ext cx="2730500" cy="188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2195289" cy="3430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607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245554"/>
            <a:ext cx="3768482" cy="322637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Рымчук Руслана</a:t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Диплом лауреата</a:t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степени</a:t>
            </a:r>
            <a:b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«Николай Чудотворец»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103165"/>
            <a:ext cx="2808312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861048"/>
            <a:ext cx="2730500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2195289" cy="3428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87613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XI Международный конкурс-фестиваль «Пусть всегда будет солнце!»</vt:lpstr>
      <vt:lpstr>Боровских Эльвира Диплом лауреата I степени  «Пасхальное яйцо» </vt:lpstr>
      <vt:lpstr>Рымчук Руслана Диплом лауреата I степени  «Николай Чудотворец» </vt:lpstr>
    </vt:vector>
  </TitlesOfParts>
  <Company>ЦДТ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 Международный конкурс-фестиваль «Пусть всегда будет солнце!»</dc:title>
  <dc:creator>Кокина Марина</dc:creator>
  <cp:lastModifiedBy>Кокина Марина</cp:lastModifiedBy>
  <cp:revision>4</cp:revision>
  <dcterms:created xsi:type="dcterms:W3CDTF">2018-05-28T07:13:57Z</dcterms:created>
  <dcterms:modified xsi:type="dcterms:W3CDTF">2018-05-30T00:38:37Z</dcterms:modified>
</cp:coreProperties>
</file>