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00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29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43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69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70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2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32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5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02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24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87F6-A699-49FD-ABCD-D8CA2A7736B9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83A6-8625-4426-96B6-3F6238E751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Международный конкурс-фестиваль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«Пусть всегда будет солнце!»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Проводится на территории </a:t>
            </a:r>
          </a:p>
          <a:p>
            <a:pPr lvl="0"/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г. Владивостока Комитетом образования г. Суйфэньхэ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47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274638"/>
            <a:ext cx="3312368" cy="32983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Боровских Эльвира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Диплом лауреата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степени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«Пасхальное яйцо»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88430"/>
            <a:ext cx="2736304" cy="377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2" y="4077072"/>
            <a:ext cx="2730500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2195289" cy="343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607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45554"/>
            <a:ext cx="3768482" cy="32263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Рымчук Руслана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Диплом лауреата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«Николай Чудотворец»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03165"/>
            <a:ext cx="280831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27305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2195289" cy="3428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7613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XI Международный конкурс-фестиваль «Пусть всегда будет солнце!»</vt:lpstr>
      <vt:lpstr>Боровских Эльвира Диплом лауреата I степени  «Пасхальное яйцо» </vt:lpstr>
      <vt:lpstr>Рымчук Руслана Диплом лауреата I степени  «Николай Чудотворец» </vt:lpstr>
    </vt:vector>
  </TitlesOfParts>
  <Company>ЦДТ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 Международный конкурс-фестиваль «Пусть всегда будет солнце!»</dc:title>
  <dc:creator>Кокина Марина</dc:creator>
  <cp:lastModifiedBy>Кокина Марина</cp:lastModifiedBy>
  <cp:revision>4</cp:revision>
  <dcterms:created xsi:type="dcterms:W3CDTF">2018-05-28T07:13:57Z</dcterms:created>
  <dcterms:modified xsi:type="dcterms:W3CDTF">2018-05-30T00:38:37Z</dcterms:modified>
</cp:coreProperties>
</file>