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C02F-A22D-4C41-A984-A218CA74FCAA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BA-0139-4F2F-B6AA-BDB8AC33B2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C02F-A22D-4C41-A984-A218CA74FCAA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BA-0139-4F2F-B6AA-BDB8AC33B2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C02F-A22D-4C41-A984-A218CA74FCAA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BA-0139-4F2F-B6AA-BDB8AC33B2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C02F-A22D-4C41-A984-A218CA74FCAA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BA-0139-4F2F-B6AA-BDB8AC33B2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C02F-A22D-4C41-A984-A218CA74FCAA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BA-0139-4F2F-B6AA-BDB8AC33B2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C02F-A22D-4C41-A984-A218CA74FCAA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BA-0139-4F2F-B6AA-BDB8AC33B2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C02F-A22D-4C41-A984-A218CA74FCAA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BA-0139-4F2F-B6AA-BDB8AC33B2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C02F-A22D-4C41-A984-A218CA74FCAA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BA-0139-4F2F-B6AA-BDB8AC33B2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C02F-A22D-4C41-A984-A218CA74FCAA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BA-0139-4F2F-B6AA-BDB8AC33B2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C02F-A22D-4C41-A984-A218CA74FCAA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BA-0139-4F2F-B6AA-BDB8AC33B2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C02F-A22D-4C41-A984-A218CA74FCAA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BA-0139-4F2F-B6AA-BDB8AC33B2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4C02F-A22D-4C41-A984-A218CA74FCAA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D82BA-0139-4F2F-B6AA-BDB8AC33B2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908720"/>
            <a:ext cx="7416824" cy="216024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конкурс – фестиваль «Зимушка-Зима», проводимый на территории г. Владивостока Комитетом образования г.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Сунфэньхэ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627337" cy="198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Усова Анастасия, 13 лет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Подарок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Новый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год» – Диплом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389" y="1765980"/>
            <a:ext cx="2731008" cy="196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46538"/>
            <a:ext cx="25241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4"/>
            <a:ext cx="23415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Жакова Лариса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Игоревна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Диплом за подготовку победителей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68525"/>
            <a:ext cx="259228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411289" cy="177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6044" y="1837978"/>
            <a:ext cx="33123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Потапова Таисия, 10 лет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«Символ года» - Диплом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16832"/>
            <a:ext cx="2731008" cy="196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645024"/>
            <a:ext cx="34099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56792"/>
            <a:ext cx="2160240" cy="359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Тулинова Елена, 15 лет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«Нарядная елочка» - Диплом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946" y="2276872"/>
            <a:ext cx="2731008" cy="198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25717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267273" cy="170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Еремина Софья, 9 лет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«Веселый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символ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года» - Диплом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2731008" cy="195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20220"/>
            <a:ext cx="23717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339281" cy="177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Пинчук Яна, 9 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«Нарядная елочка» - Диплом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04864"/>
            <a:ext cx="2731008" cy="193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28800"/>
            <a:ext cx="213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04705"/>
            <a:ext cx="2411313" cy="33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3415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Тулинова Яна, 14 лет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«Новогодний сувенир – Диплом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2819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36892"/>
            <a:ext cx="273050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500694"/>
            <a:ext cx="2304256" cy="3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37" y="4797152"/>
            <a:ext cx="23415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Тулинова Святослава, 8 лет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символ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года» – Диплом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877" y="1819093"/>
            <a:ext cx="2731008" cy="196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23657"/>
            <a:ext cx="31146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823657"/>
            <a:ext cx="2160240" cy="35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23415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Статенина Ольга, 10 лет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Снеговик – помощник Деда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Мороза –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2735" y="2180868"/>
            <a:ext cx="2731008" cy="197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204864"/>
            <a:ext cx="28860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1436"/>
            <a:ext cx="2160240" cy="335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3415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62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Жакова Лариса Игоревна Диплом за подготовку победителей </vt:lpstr>
      <vt:lpstr>Потапова Таисия, 10 лет «Символ года» - Диплом I место</vt:lpstr>
      <vt:lpstr>Тулинова Елена, 15 лет «Нарядная елочка» - Диплом I место</vt:lpstr>
      <vt:lpstr>Еремина Софья, 9 лет «Веселый символ года» - Диплом II место</vt:lpstr>
      <vt:lpstr>Пинчук Яна, 9 лет «Нарядная елочка» - Диплом II место</vt:lpstr>
      <vt:lpstr>Тулинова Яна, 14 лет  «Новогодний сувенир – Диплом II место</vt:lpstr>
      <vt:lpstr>Тулинова Святослава, 8 лет «Я - символ года» – Диплом III место</vt:lpstr>
      <vt:lpstr>Статенина Ольга, 10 лет Снеговик – помощник Деда Мороза –  Диплом III место</vt:lpstr>
      <vt:lpstr>Усова Анастасия, 13 лет «Подарок на Новый год» – Диплом III место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Кокина</dc:creator>
  <cp:lastModifiedBy>Кокина Марина</cp:lastModifiedBy>
  <cp:revision>6</cp:revision>
  <dcterms:created xsi:type="dcterms:W3CDTF">2018-03-01T09:42:22Z</dcterms:created>
  <dcterms:modified xsi:type="dcterms:W3CDTF">2018-03-02T00:43:03Z</dcterms:modified>
</cp:coreProperties>
</file>