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7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0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5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7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3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9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3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6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1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A1A23-DC1A-459F-881C-1E7979AAF1C1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D422-C76B-4844-8158-2A3328BBA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776864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Краевая выставка - конкурс детского декоративно-прикладного творчества «Чародейка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456384" cy="23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88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Суворова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лауреата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395537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395537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27485"/>
            <a:ext cx="345598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1883827" cy="273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45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Кириченко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лауреата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4003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191452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57611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3396"/>
            <a:ext cx="3165921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60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Лопатина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лауреата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1877568" cy="27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1240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23762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2" y="5229200"/>
            <a:ext cx="31638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2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Сорока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Анастасия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 лауреата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1944624" cy="27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948930" cy="42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31638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3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Суворова Дарья  Диплом лауреата II степени</vt:lpstr>
      <vt:lpstr>Кириченко Арина Диплом лауреата I степени</vt:lpstr>
      <vt:lpstr>Лопатина Яна Диплом лауреата I степени</vt:lpstr>
      <vt:lpstr>Сорока Анастасия Диплом лауреата II степени</vt:lpstr>
    </vt:vector>
  </TitlesOfParts>
  <Company>ЦДТ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конкурс </dc:title>
  <dc:creator>Кокина Марина</dc:creator>
  <cp:lastModifiedBy>Кокина Марина</cp:lastModifiedBy>
  <cp:revision>8</cp:revision>
  <dcterms:created xsi:type="dcterms:W3CDTF">2018-03-01T01:45:53Z</dcterms:created>
  <dcterms:modified xsi:type="dcterms:W3CDTF">2018-03-02T00:57:38Z</dcterms:modified>
</cp:coreProperties>
</file>