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EC49-AB50-4E1E-B0CE-8E6EAA261850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2637-4194-466B-A180-DB192DC2F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83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EC49-AB50-4E1E-B0CE-8E6EAA261850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2637-4194-466B-A180-DB192DC2F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56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EC49-AB50-4E1E-B0CE-8E6EAA261850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2637-4194-466B-A180-DB192DC2F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02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EC49-AB50-4E1E-B0CE-8E6EAA261850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2637-4194-466B-A180-DB192DC2F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78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EC49-AB50-4E1E-B0CE-8E6EAA261850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2637-4194-466B-A180-DB192DC2F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49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EC49-AB50-4E1E-B0CE-8E6EAA261850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2637-4194-466B-A180-DB192DC2F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64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EC49-AB50-4E1E-B0CE-8E6EAA261850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2637-4194-466B-A180-DB192DC2F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85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EC49-AB50-4E1E-B0CE-8E6EAA261850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2637-4194-466B-A180-DB192DC2F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95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EC49-AB50-4E1E-B0CE-8E6EAA261850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2637-4194-466B-A180-DB192DC2F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41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EC49-AB50-4E1E-B0CE-8E6EAA261850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2637-4194-466B-A180-DB192DC2F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53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EC49-AB50-4E1E-B0CE-8E6EAA261850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C2637-4194-466B-A180-DB192DC2F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25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FEC49-AB50-4E1E-B0CE-8E6EAA261850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C2637-4194-466B-A180-DB192DC2F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57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440159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день в «Подсолнухе»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755576" y="5589240"/>
            <a:ext cx="7848872" cy="64807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Педагог: Брагина Инна Александровна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92896"/>
            <a:ext cx="426720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4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20688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Делаем веер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598033"/>
            <a:ext cx="4408313" cy="273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1268760"/>
            <a:ext cx="453650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0063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496855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068960"/>
            <a:ext cx="496855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20688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030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60"/>
            <a:ext cx="4752528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8680"/>
            <a:ext cx="4914403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22920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15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267360"/>
            <a:ext cx="173734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284984"/>
            <a:ext cx="165618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81337"/>
            <a:ext cx="4176464" cy="2555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81337"/>
            <a:ext cx="2016224" cy="2555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84984"/>
            <a:ext cx="180020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22920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1592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Ах, какая волшебная эта вата!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266429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412776"/>
            <a:ext cx="288032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050" y="1412776"/>
            <a:ext cx="202588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18917"/>
            <a:ext cx="3816424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18918"/>
            <a:ext cx="3384376" cy="208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517232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353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Мороженое, сделанное своими руками, самое вкусное!</a:t>
            </a:r>
            <a:endParaRPr lang="ru-RU" sz="36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77072"/>
            <a:ext cx="1656184" cy="2178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00808"/>
            <a:ext cx="396044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766" y="4149080"/>
            <a:ext cx="1405682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043" y="522920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9728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29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Один день в «Подсолнухе»</vt:lpstr>
      <vt:lpstr>Делаем веер</vt:lpstr>
      <vt:lpstr>Презентация PowerPoint</vt:lpstr>
      <vt:lpstr>Презентация PowerPoint</vt:lpstr>
      <vt:lpstr>Презентация PowerPoint</vt:lpstr>
      <vt:lpstr>Ах, какая волшебная эта вата!</vt:lpstr>
      <vt:lpstr>Мороженое, сделанное своими руками, самое вкусное!</vt:lpstr>
    </vt:vector>
  </TitlesOfParts>
  <Company>ЦДТ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Один день в «Подсолнухе»</dc:title>
  <dc:creator>Кокина Марина</dc:creator>
  <cp:lastModifiedBy>Кокина Марина</cp:lastModifiedBy>
  <cp:revision>5</cp:revision>
  <dcterms:created xsi:type="dcterms:W3CDTF">2015-11-30T05:42:42Z</dcterms:created>
  <dcterms:modified xsi:type="dcterms:W3CDTF">2015-11-30T06:52:03Z</dcterms:modified>
</cp:coreProperties>
</file>