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FEC49-AB50-4E1E-B0CE-8E6EAA261850}" type="datetimeFigureOut">
              <a:rPr lang="ru-RU" smtClean="0"/>
              <a:t>30.11.2015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C2637-4194-466B-A180-DB192DC2F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839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FEC49-AB50-4E1E-B0CE-8E6EAA261850}" type="datetimeFigureOut">
              <a:rPr lang="ru-RU" smtClean="0"/>
              <a:t>30.11.2015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C2637-4194-466B-A180-DB192DC2F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567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FEC49-AB50-4E1E-B0CE-8E6EAA261850}" type="datetimeFigureOut">
              <a:rPr lang="ru-RU" smtClean="0"/>
              <a:t>30.11.2015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C2637-4194-466B-A180-DB192DC2F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02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FEC49-AB50-4E1E-B0CE-8E6EAA261850}" type="datetimeFigureOut">
              <a:rPr lang="ru-RU" smtClean="0"/>
              <a:t>30.11.2015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C2637-4194-466B-A180-DB192DC2F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7787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FEC49-AB50-4E1E-B0CE-8E6EAA261850}" type="datetimeFigureOut">
              <a:rPr lang="ru-RU" smtClean="0"/>
              <a:t>30.11.2015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C2637-4194-466B-A180-DB192DC2F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497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FEC49-AB50-4E1E-B0CE-8E6EAA261850}" type="datetimeFigureOut">
              <a:rPr lang="ru-RU" smtClean="0"/>
              <a:t>30.11.2015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C2637-4194-466B-A180-DB192DC2F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0640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FEC49-AB50-4E1E-B0CE-8E6EAA261850}" type="datetimeFigureOut">
              <a:rPr lang="ru-RU" smtClean="0"/>
              <a:t>30.11.2015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C2637-4194-466B-A180-DB192DC2F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850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FEC49-AB50-4E1E-B0CE-8E6EAA261850}" type="datetimeFigureOut">
              <a:rPr lang="ru-RU" smtClean="0"/>
              <a:t>30.11.2015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C2637-4194-466B-A180-DB192DC2F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4953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FEC49-AB50-4E1E-B0CE-8E6EAA261850}" type="datetimeFigureOut">
              <a:rPr lang="ru-RU" smtClean="0"/>
              <a:t>30.11.2015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C2637-4194-466B-A180-DB192DC2F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414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FEC49-AB50-4E1E-B0CE-8E6EAA261850}" type="datetimeFigureOut">
              <a:rPr lang="ru-RU" smtClean="0"/>
              <a:t>30.11.2015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C2637-4194-466B-A180-DB192DC2F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535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FEC49-AB50-4E1E-B0CE-8E6EAA261850}" type="datetimeFigureOut">
              <a:rPr lang="ru-RU" smtClean="0"/>
              <a:t>30.11.2015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C2637-4194-466B-A180-DB192DC2F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253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FEC49-AB50-4E1E-B0CE-8E6EAA261850}" type="datetimeFigureOut">
              <a:rPr lang="ru-RU" smtClean="0"/>
              <a:t>30.11.2015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C2637-4194-466B-A180-DB192DC2F4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6577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2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2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1440159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Один день в «Подсолнухе»</a:t>
            </a:r>
            <a:endParaRPr lang="ru-RU" sz="48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755576" y="5589240"/>
            <a:ext cx="7848872" cy="64807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Педагог: Брагина Инна Александровна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492896"/>
            <a:ext cx="4267200" cy="299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43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20688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Делаем веер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598033"/>
            <a:ext cx="4408313" cy="2730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5536" y="1268760"/>
            <a:ext cx="4536504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0063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92696"/>
            <a:ext cx="4968552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068960"/>
            <a:ext cx="4968552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20688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0303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068960"/>
            <a:ext cx="4752528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48680"/>
            <a:ext cx="4914403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22920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2150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267360"/>
            <a:ext cx="1737344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284984"/>
            <a:ext cx="1656184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81337"/>
            <a:ext cx="4176464" cy="2555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81337"/>
            <a:ext cx="2016224" cy="2555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284984"/>
            <a:ext cx="1800200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22920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1592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Ах, какая волшебная эта вата!</a:t>
            </a:r>
            <a:endParaRPr lang="ru-RU" sz="48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2664296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412776"/>
            <a:ext cx="2880320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7050" y="1412776"/>
            <a:ext cx="2025884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018917"/>
            <a:ext cx="3816424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018918"/>
            <a:ext cx="3384376" cy="2088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517232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8353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Мороженое, сделанное своими руками, самое вкусное!</a:t>
            </a:r>
            <a:endParaRPr lang="ru-RU" sz="3600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77072"/>
            <a:ext cx="1656184" cy="2178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700808"/>
            <a:ext cx="3960440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8766" y="4149080"/>
            <a:ext cx="1405682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8043" y="522920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29728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29</Words>
  <Application>Microsoft Office PowerPoint</Application>
  <PresentationFormat>Экран (4:3)</PresentationFormat>
  <Paragraphs>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Один день в «Подсолнухе»</vt:lpstr>
      <vt:lpstr>Делаем веер</vt:lpstr>
      <vt:lpstr>Презентация PowerPoint</vt:lpstr>
      <vt:lpstr>Презентация PowerPoint</vt:lpstr>
      <vt:lpstr>Презентация PowerPoint</vt:lpstr>
      <vt:lpstr>Ах, какая волшебная эта вата!</vt:lpstr>
      <vt:lpstr>Мороженое, сделанное своими руками, самое вкусное!</vt:lpstr>
    </vt:vector>
  </TitlesOfParts>
  <Company>ЦДТ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Один день в «Подсолнухе»</dc:title>
  <dc:creator>Кокина Марина</dc:creator>
  <cp:lastModifiedBy>Кокина Марина</cp:lastModifiedBy>
  <cp:revision>5</cp:revision>
  <dcterms:created xsi:type="dcterms:W3CDTF">2015-11-30T05:42:42Z</dcterms:created>
  <dcterms:modified xsi:type="dcterms:W3CDTF">2015-11-30T06:52:03Z</dcterms:modified>
</cp:coreProperties>
</file>