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57" r:id="rId4"/>
    <p:sldId id="283" r:id="rId5"/>
    <p:sldId id="258" r:id="rId6"/>
    <p:sldId id="259" r:id="rId7"/>
    <p:sldId id="288" r:id="rId8"/>
    <p:sldId id="260" r:id="rId9"/>
    <p:sldId id="261" r:id="rId10"/>
    <p:sldId id="262" r:id="rId11"/>
    <p:sldId id="263" r:id="rId12"/>
    <p:sldId id="264" r:id="rId13"/>
    <p:sldId id="281" r:id="rId14"/>
    <p:sldId id="265" r:id="rId15"/>
    <p:sldId id="266" r:id="rId16"/>
    <p:sldId id="267" r:id="rId17"/>
    <p:sldId id="268" r:id="rId18"/>
    <p:sldId id="287" r:id="rId19"/>
    <p:sldId id="269" r:id="rId20"/>
    <p:sldId id="270" r:id="rId21"/>
    <p:sldId id="271" r:id="rId22"/>
    <p:sldId id="272" r:id="rId23"/>
    <p:sldId id="273" r:id="rId24"/>
    <p:sldId id="285" r:id="rId25"/>
    <p:sldId id="286" r:id="rId26"/>
    <p:sldId id="282" r:id="rId27"/>
    <p:sldId id="275" r:id="rId28"/>
    <p:sldId id="274" r:id="rId29"/>
    <p:sldId id="276" r:id="rId30"/>
    <p:sldId id="277" r:id="rId31"/>
    <p:sldId id="278" r:id="rId32"/>
    <p:sldId id="279" r:id="rId33"/>
    <p:sldId id="28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384" y="-14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829761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Проект «История моей семьи в истории моего города»</a:t>
            </a: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717032"/>
            <a:ext cx="8964488" cy="119970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Подготовила Быкова Валерия, участница образцового хореографического коллектива «Калинка»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009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25" y="0"/>
            <a:ext cx="9753600" cy="728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33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0" y="18003"/>
            <a:ext cx="9119996" cy="683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34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58" y="-19793"/>
            <a:ext cx="9239778" cy="6929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27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2704"/>
            <a:ext cx="9612808" cy="720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4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" y="-15602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26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3408"/>
            <a:ext cx="9149358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51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448"/>
            <a:ext cx="9144000" cy="7647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19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4" y="721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82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2" y="35818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31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" y="-344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23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51891"/>
            <a:ext cx="6749479" cy="691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6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18" y="-22498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6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9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28" y="0"/>
            <a:ext cx="9156328" cy="6867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50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190" y="-28600"/>
            <a:ext cx="9228550" cy="692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79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1"/>
            <a:ext cx="9145828" cy="685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35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" y="-763"/>
            <a:ext cx="9145016" cy="68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05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382"/>
            <a:ext cx="9217023" cy="691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565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032" y="-27359"/>
            <a:ext cx="9289032" cy="696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68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" y="8755"/>
            <a:ext cx="9145016" cy="68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11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" y="-14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92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-116390"/>
            <a:ext cx="5479951" cy="699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28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888" y="-194177"/>
            <a:ext cx="9443888" cy="70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12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694" y="0"/>
            <a:ext cx="9236694" cy="6912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16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628" y="0"/>
            <a:ext cx="9216628" cy="691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12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013" y="-28972"/>
            <a:ext cx="9264013" cy="6948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23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61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347563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90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531440"/>
            <a:ext cx="5184576" cy="757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90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56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06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596"/>
            <a:ext cx="9276523" cy="698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42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3195" y="20960"/>
            <a:ext cx="9649321" cy="723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22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180</TotalTime>
  <Words>21</Words>
  <Application>Microsoft Office PowerPoint</Application>
  <PresentationFormat>Экран (4:3)</PresentationFormat>
  <Paragraphs>2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Открытая</vt:lpstr>
      <vt:lpstr>Проект «История моей семьи в истории моего города»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Волобоев</dc:creator>
  <cp:lastModifiedBy>Ольга Николаевна Кушнарева</cp:lastModifiedBy>
  <cp:revision>21</cp:revision>
  <dcterms:created xsi:type="dcterms:W3CDTF">2016-04-01T01:10:54Z</dcterms:created>
  <dcterms:modified xsi:type="dcterms:W3CDTF">2016-04-15T00:18:31Z</dcterms:modified>
</cp:coreProperties>
</file>