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9" r:id="rId7"/>
    <p:sldId id="260" r:id="rId8"/>
    <p:sldId id="262" r:id="rId9"/>
    <p:sldId id="263" r:id="rId10"/>
    <p:sldId id="264" r:id="rId11"/>
    <p:sldId id="266" r:id="rId12"/>
    <p:sldId id="265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44"/>
    <p:restoredTop sz="94576"/>
  </p:normalViewPr>
  <p:slideViewPr>
    <p:cSldViewPr snapToGrid="0" snapToObjects="1">
      <p:cViewPr>
        <p:scale>
          <a:sx n="60" d="100"/>
          <a:sy n="60" d="100"/>
        </p:scale>
        <p:origin x="-72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и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цита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Чтобы добавить рисунок, перетащите его в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1100" y="1663700"/>
            <a:ext cx="10146520" cy="179960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образовательное учреждение дополнительного образования детей центр детского творчества г. Николаевска-на-Амуре Хабаровского края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История Центра </a:t>
            </a:r>
            <a:r>
              <a:rPr lang="ru-RU" sz="2700" smtClean="0"/>
              <a:t>детского творчества </a:t>
            </a:r>
            <a:r>
              <a:rPr lang="ru-RU" sz="2700" dirty="0" smtClean="0"/>
              <a:t>в лицах</a:t>
            </a:r>
            <a:br>
              <a:rPr lang="ru-RU" sz="2700" dirty="0" smtClean="0"/>
            </a:br>
            <a:r>
              <a:rPr lang="ru-RU" dirty="0" smtClean="0"/>
              <a:t>«Пчелкин Александр Алексеевич»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61199" y="3793524"/>
            <a:ext cx="6466109" cy="2912075"/>
          </a:xfrm>
        </p:spPr>
        <p:txBody>
          <a:bodyPr>
            <a:normAutofit fontScale="77500" lnSpcReduction="20000"/>
          </a:bodyPr>
          <a:lstStyle/>
          <a:p>
            <a:r>
              <a:rPr lang="ru-RU" sz="3100" dirty="0" smtClean="0"/>
              <a:t>Автор: Журавский Илья Егорович, 11 лет</a:t>
            </a:r>
          </a:p>
          <a:p>
            <a:r>
              <a:rPr lang="ru-RU" sz="3100" dirty="0" smtClean="0"/>
              <a:t>Творческое объединение «Юный шахматист»</a:t>
            </a:r>
          </a:p>
          <a:p>
            <a:r>
              <a:rPr lang="ru-RU" sz="3100" dirty="0" smtClean="0"/>
              <a:t>Куратор: Онищенко Кирилл Дмитриевич</a:t>
            </a:r>
          </a:p>
          <a:p>
            <a:r>
              <a:rPr lang="ru-RU" sz="3100" dirty="0"/>
              <a:t>п</a:t>
            </a:r>
            <a:r>
              <a:rPr lang="ru-RU" sz="3100" dirty="0" smtClean="0"/>
              <a:t>едагог дополнительного образования</a:t>
            </a:r>
          </a:p>
          <a:p>
            <a:r>
              <a:rPr lang="ru-RU" dirty="0"/>
              <a:t> </a:t>
            </a:r>
            <a:endParaRPr lang="ru-RU" dirty="0" smtClean="0"/>
          </a:p>
          <a:p>
            <a:endParaRPr lang="ru-RU" dirty="0"/>
          </a:p>
          <a:p>
            <a:pPr algn="ctr"/>
            <a:r>
              <a:rPr lang="ru-RU" sz="2600" b="1" dirty="0" smtClean="0"/>
              <a:t>                2018 г.</a:t>
            </a:r>
            <a:endParaRPr lang="ru-RU" sz="2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2806262"/>
            <a:ext cx="1988435" cy="3518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782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916" y="482137"/>
            <a:ext cx="5602779" cy="5918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/>
              <a:t>Долгие годы Александр Алексеевич являлся постоянным организатором и судьей городских массовых мероприятий для школьников. Среди них — командный турнир школ города и района на приз клуба «Белая ладья», городской шахматный фестиваль «Ступеньки мастерства», чемпионаты города среди учащейся молодежи, среди мужчин/женщин, товарищеские встречи учащихся с ветеранами ВОВ, инвалидами, матчи «Деды и внуки».</a:t>
            </a:r>
            <a:endParaRPr lang="ru-RU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81" y="349415"/>
            <a:ext cx="2441081" cy="3071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355" y="3610304"/>
            <a:ext cx="3321242" cy="2402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6511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04015" y="515389"/>
            <a:ext cx="6700057" cy="59020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/>
              <a:t>Работая в ЦДТ с детьми, продолжал активно играть по переписке, выступать в городских соревнованиях (А.А. Пчелкин многократный чемпион Николаевска), в краевых и всероссийских. Становится участником 1-го Кубка мира по переписке в составе сборной РСФСР, ставшей призером турнира. В 1985-86гг. на первенстве </a:t>
            </a:r>
            <a:r>
              <a:rPr lang="ru-RU" sz="2400" i="1" dirty="0" smtClean="0"/>
              <a:t>РСФСР  </a:t>
            </a:r>
            <a:r>
              <a:rPr lang="ru-RU" sz="2400" i="1" dirty="0"/>
              <a:t>Александр Алексеевич </a:t>
            </a:r>
            <a:r>
              <a:rPr lang="ru-RU" sz="2400" i="1" dirty="0" smtClean="0"/>
              <a:t>занял </a:t>
            </a:r>
            <a:r>
              <a:rPr lang="ru-RU" sz="2400" i="1" dirty="0"/>
              <a:t>1 место, </a:t>
            </a:r>
            <a:r>
              <a:rPr lang="ru-RU" sz="2400" i="1" dirty="0" smtClean="0"/>
              <a:t>выполнив норму </a:t>
            </a:r>
            <a:r>
              <a:rPr lang="ru-RU" sz="2400" i="1" dirty="0"/>
              <a:t>мастера спорта. Есть в послужном списке А.А. Пчелкина ряд встреч с маститыми соперниками: Б</a:t>
            </a:r>
            <a:r>
              <a:rPr lang="ru-RU" sz="2400" i="1" dirty="0" smtClean="0"/>
              <a:t>. Спасским</a:t>
            </a:r>
            <a:r>
              <a:rPr lang="ru-RU" sz="2400" i="1" dirty="0"/>
              <a:t>, Т</a:t>
            </a:r>
            <a:r>
              <a:rPr lang="ru-RU" sz="2400" i="1" dirty="0" smtClean="0"/>
              <a:t>. Петросяном</a:t>
            </a:r>
            <a:r>
              <a:rPr lang="ru-RU" sz="2400" i="1" dirty="0"/>
              <a:t>, А. </a:t>
            </a:r>
            <a:r>
              <a:rPr lang="ru-RU" sz="2400" i="1" dirty="0" err="1"/>
              <a:t>Суэтиным</a:t>
            </a:r>
            <a:r>
              <a:rPr lang="ru-RU" sz="2400" i="1" dirty="0"/>
              <a:t>, В. </a:t>
            </a:r>
            <a:r>
              <a:rPr lang="ru-RU" sz="2400" i="1" dirty="0" err="1"/>
              <a:t>Микенасом</a:t>
            </a:r>
            <a:r>
              <a:rPr lang="ru-RU" sz="2400" i="1" dirty="0"/>
              <a:t>, Б. Гулько…</a:t>
            </a:r>
            <a:endParaRPr lang="ru-RU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633" y="372871"/>
            <a:ext cx="3373821" cy="24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766" y="3090902"/>
            <a:ext cx="2389297" cy="3326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5115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7687" y="1008993"/>
            <a:ext cx="9509759" cy="55081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/>
              <a:t>У Александра Алексеевича много наград и званий: Мастер спорта по шахматам, Отличник физической культуры и спорта РФ, играя за сборную </a:t>
            </a:r>
            <a:r>
              <a:rPr lang="ru-RU" sz="2400" i="1" dirty="0" smtClean="0"/>
              <a:t>РСФСР</a:t>
            </a:r>
            <a:r>
              <a:rPr lang="ru-RU" sz="2400" i="1" dirty="0" smtClean="0"/>
              <a:t>, стал </a:t>
            </a:r>
            <a:r>
              <a:rPr lang="ru-RU" sz="2400" i="1" dirty="0"/>
              <a:t>вице-чемпионом СССР в командном зачете. Дважды становился чемпионом РСФСР по заочной игре в шахматы. Чемпион краевого совета ДСО «Спартак» по </a:t>
            </a:r>
            <a:r>
              <a:rPr lang="ru-RU" sz="2400" i="1" dirty="0" smtClean="0"/>
              <a:t>шахматам. Он</a:t>
            </a:r>
            <a:r>
              <a:rPr lang="ru-RU" sz="2400" i="1" dirty="0"/>
              <a:t> имеет </a:t>
            </a:r>
            <a:r>
              <a:rPr lang="ru-RU" sz="2400" i="1" dirty="0" smtClean="0"/>
              <a:t>медали: </a:t>
            </a:r>
            <a:r>
              <a:rPr lang="ru-RU" sz="2400" i="1" dirty="0"/>
              <a:t>«80 лет Госкомспорту России», «50-летие шахматного движения в России» и еще множество памятных спортивных наград.</a:t>
            </a:r>
            <a:endParaRPr lang="ru-RU" sz="2400" dirty="0"/>
          </a:p>
          <a:p>
            <a:pPr marL="0" indent="0">
              <a:buNone/>
            </a:pPr>
            <a:r>
              <a:rPr lang="ru-RU" sz="2400" i="1" dirty="0"/>
              <a:t>Его деятельность отмечена двумя правительственными грамотами, грамотами министерства образования Хабаровского края, администрации Николаевского муниципального района и множеством других </a:t>
            </a:r>
            <a:r>
              <a:rPr lang="ru-RU" sz="2400" i="1" dirty="0" smtClean="0"/>
              <a:t>грамот.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53154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87" y="2869324"/>
            <a:ext cx="11649774" cy="3342290"/>
          </a:xfr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831531" y="349134"/>
            <a:ext cx="8359871" cy="192244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dirty="0" smtClean="0"/>
              <a:t>В «Энциклопедии заочных шахмат» (автор С.Я. Гродзенский)</a:t>
            </a:r>
          </a:p>
          <a:p>
            <a:pPr algn="ctr"/>
            <a:r>
              <a:rPr lang="ru-RU" dirty="0" smtClean="0"/>
              <a:t> об Александре Алексеевиче Пчелкине: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671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18415" y="1087821"/>
            <a:ext cx="5785657" cy="5412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/>
              <a:t>Александр Алексеевич до сих пор </a:t>
            </a:r>
            <a:r>
              <a:rPr lang="ru-RU" sz="2400" i="1" dirty="0" smtClean="0"/>
              <a:t>принимает участие в</a:t>
            </a:r>
            <a:r>
              <a:rPr lang="ru-RU" sz="2400" i="1" dirty="0"/>
              <a:t> городских соревнованиях.</a:t>
            </a:r>
            <a:endParaRPr lang="ru-RU" sz="2400" dirty="0"/>
          </a:p>
          <a:p>
            <a:pPr marL="0" indent="0">
              <a:buNone/>
            </a:pPr>
            <a:r>
              <a:rPr lang="ru-RU" sz="2400" i="1" dirty="0"/>
              <a:t>Скромный и благородный человек, одновременно во многом талантливый, истинный интеллектуал</a:t>
            </a:r>
            <a:r>
              <a:rPr lang="ru-RU" sz="2400" i="1" dirty="0" smtClean="0"/>
              <a:t>, </a:t>
            </a:r>
            <a:r>
              <a:rPr lang="ru-RU" sz="2400" i="1" dirty="0"/>
              <a:t>пользуется огромным уважением среди коллег и родителей воспитанников</a:t>
            </a:r>
            <a:r>
              <a:rPr lang="ru-RU" sz="2400" i="1" dirty="0" smtClean="0"/>
              <a:t>. Александр </a:t>
            </a:r>
            <a:r>
              <a:rPr lang="ru-RU" sz="2400" i="1" dirty="0"/>
              <a:t>Алексеевич Пчелкин продолжает свою деятельность в многочисленных учениках</a:t>
            </a:r>
            <a:r>
              <a:rPr lang="ru-RU" sz="2400" i="1" dirty="0" smtClean="0"/>
              <a:t>.</a:t>
            </a:r>
            <a:endParaRPr lang="ru-RU" sz="2400" i="1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172" y="1671145"/>
            <a:ext cx="3828447" cy="3234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7688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Спасибо за внимание!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98298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66482"/>
            <a:ext cx="8915400" cy="51447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Цель: </a:t>
            </a:r>
            <a:r>
              <a:rPr lang="ru-RU" sz="2800" dirty="0"/>
              <a:t>рассмотреть роль </a:t>
            </a:r>
            <a:r>
              <a:rPr lang="ru-RU" sz="2800" dirty="0" smtClean="0"/>
              <a:t>педагога в образовательном процессе города Николаевска-на-Амуре.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Задачи: </a:t>
            </a:r>
          </a:p>
          <a:p>
            <a:pPr marL="0" indent="0">
              <a:buNone/>
            </a:pPr>
            <a:r>
              <a:rPr lang="ru-RU" sz="2800" dirty="0" smtClean="0"/>
              <a:t>1</a:t>
            </a:r>
            <a:r>
              <a:rPr lang="ru-RU" sz="2800" dirty="0"/>
              <a:t>. </a:t>
            </a:r>
            <a:r>
              <a:rPr lang="ru-RU" sz="2800" dirty="0" smtClean="0"/>
              <a:t>Рассказать </a:t>
            </a:r>
            <a:r>
              <a:rPr lang="ru-RU" sz="2800" dirty="0"/>
              <a:t>о жизни и </a:t>
            </a:r>
            <a:r>
              <a:rPr lang="ru-RU" sz="2800" dirty="0" smtClean="0"/>
              <a:t>работе бывшего педагога ЦДТ Пчелкине Александре Алексеевиче; </a:t>
            </a:r>
          </a:p>
          <a:p>
            <a:pPr marL="0" indent="0">
              <a:buNone/>
            </a:pPr>
            <a:r>
              <a:rPr lang="ru-RU" sz="2800" dirty="0" smtClean="0"/>
              <a:t>2</a:t>
            </a:r>
            <a:r>
              <a:rPr lang="ru-RU" sz="2800" dirty="0"/>
              <a:t>. </a:t>
            </a:r>
            <a:r>
              <a:rPr lang="ru-RU" sz="2800" dirty="0" smtClean="0"/>
              <a:t>Выявить </a:t>
            </a:r>
            <a:r>
              <a:rPr lang="ru-RU" sz="2800" dirty="0"/>
              <a:t>особенности работы </a:t>
            </a:r>
            <a:r>
              <a:rPr lang="ru-RU" sz="2800" dirty="0" smtClean="0"/>
              <a:t>педагога.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392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40931" y="786713"/>
            <a:ext cx="8643079" cy="4588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Актуальность и практическую значимость своей работы определяю, как стремление к изучению истории </a:t>
            </a:r>
            <a:r>
              <a:rPr lang="ru-RU" sz="3200" dirty="0" smtClean="0"/>
              <a:t>ЦДТ, </a:t>
            </a:r>
            <a:r>
              <a:rPr lang="ru-RU" sz="3200" dirty="0"/>
              <a:t>что является необходимым условием для </a:t>
            </a:r>
            <a:r>
              <a:rPr lang="ru-RU" sz="3200" dirty="0" smtClean="0"/>
              <a:t>развития</a:t>
            </a:r>
            <a:r>
              <a:rPr lang="ru-RU" sz="3200" dirty="0"/>
              <a:t>. Знание труда и жизни людей, способствуют формированию национального самосознания, гражданской позиции, любви и уважения к </a:t>
            </a:r>
            <a:r>
              <a:rPr lang="ru-RU" sz="3200" dirty="0" smtClean="0"/>
              <a:t>шахматам.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86244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51376" y="1954924"/>
            <a:ext cx="3853236" cy="3956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/>
              <a:t>Пчелкин Александр </a:t>
            </a:r>
            <a:r>
              <a:rPr lang="ru-RU" sz="4400" dirty="0" smtClean="0"/>
              <a:t>Алексеевич</a:t>
            </a:r>
            <a:endParaRPr lang="ru-RU" sz="4400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939" y="1581188"/>
            <a:ext cx="4398578" cy="3495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425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51621" y="605482"/>
            <a:ext cx="6672649" cy="5301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dirty="0"/>
              <a:t>Пчелкин Александр Алексеевич</a:t>
            </a:r>
            <a:r>
              <a:rPr lang="ru-RU" sz="2400" i="1" dirty="0"/>
              <a:t> родился 14 марта 1937 года в городе Николаевске — на — Амуре. Окончил Николаевское педагогическое училище, а затем филологический факультет Комсомольского пединститута.</a:t>
            </a:r>
            <a:endParaRPr lang="ru-RU" sz="2400" dirty="0"/>
          </a:p>
          <a:p>
            <a:pPr marL="0" indent="0">
              <a:buNone/>
            </a:pPr>
            <a:r>
              <a:rPr lang="ru-RU" sz="2400" i="1" dirty="0"/>
              <a:t>С 1961 года по 2012 год (51 год) работал </a:t>
            </a:r>
            <a:r>
              <a:rPr lang="ru-RU" sz="2400" i="1" dirty="0" smtClean="0"/>
              <a:t>сначала в </a:t>
            </a:r>
            <a:r>
              <a:rPr lang="ru-RU" sz="2400" i="1" dirty="0"/>
              <a:t>Доме </a:t>
            </a:r>
            <a:r>
              <a:rPr lang="ru-RU" sz="2400" i="1" dirty="0" smtClean="0"/>
              <a:t>пионеров руководителем </a:t>
            </a:r>
            <a:r>
              <a:rPr lang="ru-RU" sz="2400" i="1" dirty="0"/>
              <a:t>шахматного </a:t>
            </a:r>
            <a:r>
              <a:rPr lang="ru-RU" sz="2400" i="1" dirty="0" smtClean="0"/>
              <a:t>кружка, </a:t>
            </a:r>
            <a:r>
              <a:rPr lang="ru-RU" sz="2400" i="1" dirty="0" smtClean="0"/>
              <a:t>а затем в Центре детского творчества педагогом </a:t>
            </a:r>
            <a:r>
              <a:rPr lang="ru-RU" sz="2400" i="1" dirty="0"/>
              <a:t>дополнительного образования, руководителем </a:t>
            </a:r>
            <a:r>
              <a:rPr lang="ru-RU" sz="2400" i="1" dirty="0" smtClean="0"/>
              <a:t>творческого объединения «Юный шахматист».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642" y="1655381"/>
            <a:ext cx="3418544" cy="2759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903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8059" y="465513"/>
            <a:ext cx="9659388" cy="5951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Александр Алексеевич  Пчелкин </a:t>
            </a:r>
            <a:r>
              <a:rPr lang="ru-RU" sz="2400" dirty="0" smtClean="0"/>
              <a:t>на </a:t>
            </a:r>
            <a:r>
              <a:rPr lang="ru-RU" sz="2400" dirty="0"/>
              <a:t>протяжении 51 года </a:t>
            </a:r>
            <a:r>
              <a:rPr lang="ru-RU" sz="2400" dirty="0" smtClean="0"/>
              <a:t>учил </a:t>
            </a:r>
            <a:r>
              <a:rPr lang="ru-RU" sz="2400" dirty="0"/>
              <a:t>детей и не только азам шахмат и совершенствованию в игре, но и </a:t>
            </a:r>
            <a:r>
              <a:rPr lang="ru-RU" sz="2400" dirty="0" smtClean="0"/>
              <a:t>развивал </a:t>
            </a:r>
            <a:r>
              <a:rPr lang="ru-RU" sz="2400" dirty="0"/>
              <a:t>в воспитанниках творческое воображение и фантазию, логическое мышление, счетные способности, спортивные навыки – внимание, терпение, волю, оптимизм.</a:t>
            </a:r>
          </a:p>
          <a:p>
            <a:pPr marL="0" indent="0">
              <a:buNone/>
            </a:pPr>
            <a:r>
              <a:rPr lang="ru-RU" sz="2400" dirty="0"/>
              <a:t>За годы работы подготовил – пять кандидатов в мастера спорта, пять чемпионов Хабаровского края, двух призеров первенства России и дальневосточной зоны, более ста шахматистов Первого разряда среди школьников. В 2012 году коллектив ЦДТ проводил Александра Алексеевича на заслуженный отдых.</a:t>
            </a:r>
          </a:p>
          <a:p>
            <a:pPr marL="0" indent="0">
              <a:buNone/>
            </a:pPr>
            <a:r>
              <a:rPr lang="ru-RU" sz="2400" dirty="0"/>
              <a:t>За пропаганду шахмат в городе и районе Александру Алексеевичу  присвоены  звания  «Отличник физической культуры и спорта» и «Мастер спорта СССР».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5717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9032" y="1245476"/>
            <a:ext cx="5735579" cy="4972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i="1" dirty="0"/>
              <a:t>Талантливый педагог, высококлассный профессионал, Александр Алексеевич с энтузиазмом и вдохновением преподавал искусство шахмат детям. </a:t>
            </a:r>
            <a:endParaRPr lang="ru-RU" sz="2600" dirty="0"/>
          </a:p>
          <a:p>
            <a:pPr marL="0" indent="0">
              <a:buNone/>
            </a:pPr>
            <a:r>
              <a:rPr lang="ru-RU" sz="2600" i="1" dirty="0"/>
              <a:t>Образовательный процесс успешно осуществлял через собственную авторскую программу «Юный шахматист».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186" y="1655381"/>
            <a:ext cx="3891511" cy="3122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0003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8044" y="1403131"/>
            <a:ext cx="5336568" cy="4997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/>
              <a:t>За время работы в центре детского творчества, у А.А. Пчелкина занимались дети разного уровня подготовки, разных возможностей и со всеми он находил взаимный контакт, помогал им достичь больших успехов в шахматной игре и в жизни.</a:t>
            </a:r>
            <a:endParaRPr lang="ru-RU" sz="2400" dirty="0"/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999" y="1403131"/>
            <a:ext cx="4336671" cy="3264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2450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01295" y="465511"/>
            <a:ext cx="5652452" cy="62179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i="1" dirty="0" smtClean="0"/>
              <a:t>Его выпускники:</a:t>
            </a:r>
          </a:p>
          <a:p>
            <a:pPr marL="0" indent="0">
              <a:buNone/>
            </a:pPr>
            <a:r>
              <a:rPr lang="ru-RU" i="1" dirty="0"/>
              <a:t> С. Кинк (кандидат в мастера спорта, чемпион края среди юношей, призер первенства РСФСР),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В</a:t>
            </a:r>
            <a:r>
              <a:rPr lang="ru-RU" i="1" dirty="0"/>
              <a:t>. Красноперов (многократный чемпион </a:t>
            </a:r>
            <a:r>
              <a:rPr lang="ru-RU" i="1" dirty="0" smtClean="0"/>
              <a:t>Николаевска-на-Амуре, </a:t>
            </a:r>
            <a:r>
              <a:rPr lang="ru-RU" i="1" dirty="0"/>
              <a:t>призер мужского чемпионата края),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В</a:t>
            </a:r>
            <a:r>
              <a:rPr lang="ru-RU" i="1" dirty="0"/>
              <a:t>. Белышев (кандидат в мастера спорта ИКЧФ),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О</a:t>
            </a:r>
            <a:r>
              <a:rPr lang="ru-RU" i="1" dirty="0"/>
              <a:t>. Милованов (известный детский тренер из Комсомольска),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А</a:t>
            </a:r>
            <a:r>
              <a:rPr lang="ru-RU" i="1" dirty="0"/>
              <a:t>. Маковеев (чемпион края среди юношей, чемпион Николаевска),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М</a:t>
            </a:r>
            <a:r>
              <a:rPr lang="ru-RU" i="1" dirty="0"/>
              <a:t>. Кокин (чемпион Николаевска, дважды чемпион Хабаровска),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А</a:t>
            </a:r>
            <a:r>
              <a:rPr lang="ru-RU" i="1" dirty="0"/>
              <a:t>. Варлачев (призер чемпионата края среди юношей, чемпион Николаевска и Хабаровска),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К</a:t>
            </a:r>
            <a:r>
              <a:rPr lang="ru-RU" i="1" dirty="0"/>
              <a:t>. </a:t>
            </a:r>
            <a:r>
              <a:rPr lang="ru-RU" i="1" dirty="0" err="1"/>
              <a:t>Веретинский</a:t>
            </a:r>
            <a:r>
              <a:rPr lang="ru-RU" i="1" dirty="0"/>
              <a:t> (чемпион ДФО среди юношей, чемпион </a:t>
            </a:r>
            <a:r>
              <a:rPr lang="ru-RU" i="1" dirty="0" smtClean="0"/>
              <a:t>Николаевска-на-Амуре) </a:t>
            </a:r>
            <a:r>
              <a:rPr lang="ru-RU" i="1" dirty="0"/>
              <a:t>и многие другие.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428" y="3515710"/>
            <a:ext cx="3254703" cy="280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296" y="465510"/>
            <a:ext cx="3355483" cy="280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084871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Легкий дым</Template>
  <TotalTime>111</TotalTime>
  <Words>160</Words>
  <Application>Microsoft Office PowerPoint</Application>
  <PresentationFormat>Произвольный</PresentationFormat>
  <Paragraphs>41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Легкий дым</vt:lpstr>
      <vt:lpstr>    Муниципальное бюджетное образовательное учреждение дополнительного образования детей центр детского творчества г. Николаевска-на-Амуре Хабаровского края  История Центра детского творчества в лицах «Пчелкин Александр Алексеевич»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ЦДТ в лицах  Пчелкин Александр Алексеевич</dc:title>
  <dc:creator>Onichenko Kirill</dc:creator>
  <cp:lastModifiedBy>work</cp:lastModifiedBy>
  <cp:revision>17</cp:revision>
  <dcterms:created xsi:type="dcterms:W3CDTF">2018-10-16T10:18:35Z</dcterms:created>
  <dcterms:modified xsi:type="dcterms:W3CDTF">2019-03-20T01:23:20Z</dcterms:modified>
</cp:coreProperties>
</file>