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3" r:id="rId11"/>
    <p:sldId id="269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B932A7-14FA-4040-8724-D239038DB6F8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200D46-5D8D-4E04-BDF1-E72D99D3C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A14A-7CCD-4235-97E1-C4D6767A9544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2085B-CCEA-41B9-B1BB-40C0A9163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DFB4A-541C-4217-AB3F-6A3E0BB4E32A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615AE-992A-499F-864C-040583E32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7B2018-7171-40E1-96AC-A0E5F56D5123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FDD9E-F68F-46F4-B61F-3044425E3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E292-2308-4D72-8FBA-8F479DD5C3EC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FBFA7-0DC6-4D91-820C-F710BE7ED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0909-9C63-462E-86AA-9E472D4E9AD8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2E961-66D1-44C5-A30C-FDA41BC5A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37C9-5CEB-4178-88C6-1DE723379C05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238C-F8A1-4AB4-9250-B5A898127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AA6DC-B419-4452-83F4-20DEDA777B21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FBC29-96B8-41BF-BEC9-04154BD08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9E9C96-657E-4EC8-A059-3400D9FB1A4A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0CD8C3-8BC0-4BCF-8833-9DB47DFA4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C25B6-A62C-408B-9517-5727257D92CC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5AF99-FABF-475A-B15A-EA15BFA70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98C2C10-B5B1-4C43-99CB-24154219D232}" type="datetimeFigureOut">
              <a:rPr lang="ru-RU"/>
              <a:pPr>
                <a:defRPr/>
              </a:pPr>
              <a:t>24.04.2014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423FF3-8DA3-4DC1-B5F6-D608CE977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78" r:id="rId9"/>
    <p:sldLayoutId id="2147483677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857250"/>
            <a:ext cx="7772400" cy="2143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Изготовление сувенира «Овечка» в технике папье – маше.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4143375"/>
            <a:ext cx="7772400" cy="142875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Автор: Кириченко Арина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учащаяся объединения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«Подсолнух»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Руководитель: Брагина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Инна Александровна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   </a:t>
            </a:r>
          </a:p>
          <a:p>
            <a:pPr>
              <a:buFont typeface="Wingdings 2" pitchFamily="18" charset="2"/>
              <a:buNone/>
            </a:pPr>
            <a:endParaRPr lang="ru-RU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     Исходя из расчетов, на изготовление сувенира  мне потребовалось 170 рублей, 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Arial" charset="0"/>
              </a:rPr>
              <a:t>   но в реальности я не потратила ни рубля так, как  все материалы были  куплены ранее для различных нужд.</a:t>
            </a:r>
          </a:p>
          <a:p>
            <a:endParaRPr lang="ru-RU" smtClean="0">
              <a:solidFill>
                <a:srgbClr val="000000"/>
              </a:solidFill>
              <a:latin typeface="Arial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183562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9. Экономическое и экологическое обоснование проекта.</a:t>
            </a:r>
            <a:b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960438" y="1785938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 Проект: 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экономичен, 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экологичен (безопасный для здоровья детей и окружающей среды), 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и симпатичен, так как моя овечка вызывает улыбку.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928688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Самооценка и внешняя оценка изделия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428750"/>
            <a:ext cx="4075113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Я довольна достигнутым результатом!  Овечка получилась такой, какой я себе её представляла. Свою работу оцениваю на «5» . Теперь  она будет украшать комнату на даче и напоминать о занятиях в объединении                  « Подсолнух». </a:t>
            </a:r>
          </a:p>
          <a:p>
            <a:pPr eaLnBrk="1" hangingPunct="1"/>
            <a:endParaRPr lang="ru-RU" smtClean="0"/>
          </a:p>
        </p:txBody>
      </p:sp>
      <p:pic>
        <p:nvPicPr>
          <p:cNvPr id="24579" name="Picture 2" descr="F:\DCIM\101MSDCF\DSC010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17543" r="14481"/>
          <a:stretch>
            <a:fillRect/>
          </a:stretch>
        </p:blipFill>
        <p:spPr>
          <a:xfrm>
            <a:off x="4786313" y="2000250"/>
            <a:ext cx="3786187" cy="357187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Выводы.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183562" cy="450056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Чтобы выполнить этот проект, мне потребовалось набраться терпения и проявить волю  потому что, приклеивать бумажные волоски, один за другим, не самое увлекательное занятие. Сделав первую овечку, я приступила ко второй (верней, ко второму – барану), так как у каждого должен быть друг.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 И ещё, я поняла, что из не красивого и не нужного можно сделать красивое нужное. Главное – проявить фантазию и желание!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1. Выбор и обоснование проблемы.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sz="half" idx="1"/>
          </p:nvPr>
        </p:nvSpPr>
        <p:spPr>
          <a:xfrm>
            <a:off x="571500" y="1714500"/>
            <a:ext cx="3932238" cy="4389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- Всё началось с бумажных полотенец, которые не хотели растворяться в тазике с водой и превращаться в папье – маше. Не выбрасывать же! Бумаге  мы дали высохнуть. А когда, на следующем занятии,  заглянули в тазик, там лежала</a:t>
            </a:r>
            <a:r>
              <a:rPr lang="ru-RU" sz="2000" smtClean="0">
                <a:latin typeface="Arial" charset="0"/>
              </a:rPr>
              <a:t>…</a:t>
            </a:r>
            <a:r>
              <a:rPr lang="ru-RU" sz="2000" smtClean="0"/>
              <a:t> шерсть -  превосходная овечья шерсть</a:t>
            </a:r>
            <a:r>
              <a:rPr lang="ru-RU" sz="2000" smtClean="0">
                <a:latin typeface="Arial" charset="0"/>
              </a:rPr>
              <a:t>!</a:t>
            </a:r>
            <a:r>
              <a:rPr lang="ru-RU" sz="2000" smtClean="0"/>
              <a:t> Так родилась идея для творчества – овечка!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pic>
        <p:nvPicPr>
          <p:cNvPr id="14339" name="Picture 2" descr="F:\DCIM\101MSDCF\DSC0100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857375"/>
            <a:ext cx="3930650" cy="34734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571500"/>
            <a:ext cx="8183562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2. Цель и задачи проекта</a:t>
            </a:r>
            <a:b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500063" y="1412875"/>
            <a:ext cx="8183562" cy="4489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Цель: изготовление сувенира «Овечка» в технике папье – маше.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Задачи: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1. Изучить развитие вида декоративно –прикладного искусства «Папье – маше».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2. Развивать творческое воображение и фантазию при использовании бросового материала для изготовления поделок.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3. Воспитывать в себе аккуратность, бережливость при выполнении практической работы.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4. Самореализоваться при выполнении работы своими руками.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357313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История возникновения вида декоративно прикладного искусства – папье маше.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484313"/>
            <a:ext cx="8072437" cy="4659312"/>
          </a:xfrm>
        </p:spPr>
        <p:txBody>
          <a:bodyPr>
            <a:normAutofit fontScale="6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Папье-маше́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(фр.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papier-mâché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«жёваная бумага») — легко поддающаяся формовке масса, получаемая из смеси волокнистых материалов с клеящими  веществами, крахмалом, гипсом и т. д.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Папье-маше изобрели в начале 16 века во Франции и использовали первоначально для изготовления кукол. Огромный интерес публики к импортным китайским и японским лакированным декоративным изделиям стал примерно в 70-х годах 17 века толчком к развитию производства в Европе изделий из папье-маше.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Из папье-маше изготавливался очень широкий ассортимент изделий: табакерки, шкатулки, игрушки, маски, подносы, архитектурную лепнину для стен и потолков, подсвечники, рамы для зеркал, декоративные панели для стен, дверей, карет, а так же изделия мебели, включая кровати и гардеробы.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Папье-маше в России стало популярно, вероятно, еще в эпоху Петра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сделал государственной политикой коллекционирование предметов искусств и поддержку ремесел. Но промышленное производство художественных изделий из папье-маше (лаковой миниатюры) возникло только в 19 веке.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разнообразные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Банк идей.</a:t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sz="half" idx="1"/>
          </p:nvPr>
        </p:nvSpPr>
        <p:spPr>
          <a:xfrm>
            <a:off x="500063" y="1357313"/>
            <a:ext cx="4214812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- Как будет выглядеть  овечка, мне подсказала моя фантазия. Главное её  достоинство – это шерсть.</a:t>
            </a:r>
          </a:p>
          <a:p>
            <a:pPr eaLnBrk="1" hangingPunct="1"/>
            <a:endParaRPr lang="ru-RU" smtClean="0"/>
          </a:p>
        </p:txBody>
      </p:sp>
      <p:pic>
        <p:nvPicPr>
          <p:cNvPr id="17411" name="Объект 3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765175"/>
            <a:ext cx="3695700" cy="47513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214438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Анализ идей и выбор оптимального варианта. </a:t>
            </a:r>
            <a:br>
              <a:rPr lang="ru-RU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chemeClr val="accent1">
                  <a:tint val="88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500188"/>
            <a:ext cx="3932238" cy="43894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А к шерсти я добавила голову в форме листа и ушки, такой же формы, затем ножки – палочки и копытца. Вот такая получилась овечка!</a:t>
            </a:r>
          </a:p>
          <a:p>
            <a:pPr eaLnBrk="1" hangingPunct="1"/>
            <a:endParaRPr lang="ru-RU" smtClean="0"/>
          </a:p>
        </p:txBody>
      </p:sp>
      <p:pic>
        <p:nvPicPr>
          <p:cNvPr id="18435" name="Picture 2" descr="F:\DCIM\101MSDCF\DSC010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714500"/>
            <a:ext cx="4038600" cy="38576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1357313"/>
            <a:ext cx="7586662" cy="7143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6. Инструменты, материалы и     приспособления.</a:t>
            </a:r>
            <a: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183562" cy="4187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Для выполнения моего проекта мне понадобятся следующие материалы: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миска для изготовления бумажной массы,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клейстер или обойный клей,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салфетки,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б\у офисная бумага,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вилка для размягчения бумажной массы,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вода,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клей «Мастер» (любой универсальный клей),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акриловая гуашь,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белые нитки для вязания или шнурок (для ножек),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простой карандаш,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твёрдая поверхность, на которой будет выполняться и сохнуть работа,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альбомный лист, 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ножницы.</a:t>
            </a:r>
          </a:p>
          <a:p>
            <a:pPr eaLnBrk="1" hangingPunct="1">
              <a:lnSpc>
                <a:spcPct val="9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268413"/>
            <a:ext cx="8183562" cy="5476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</a:t>
            </a:r>
            <a:r>
              <a:rPr lang="ru-R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Технологическая карта </a:t>
            </a:r>
            <a:r>
              <a:rPr lang="ru-RU" sz="310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изготовления   </a:t>
            </a:r>
            <a:br>
              <a:rPr lang="ru-RU" sz="310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сувенира   «</a:t>
            </a:r>
            <a:r>
              <a:rPr lang="ru-RU" sz="31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Овечка». 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20525" name="Group 45"/>
          <p:cNvGraphicFramePr>
            <a:graphicFrameLocks noGrp="1"/>
          </p:cNvGraphicFramePr>
          <p:nvPr>
            <p:ph idx="1"/>
          </p:nvPr>
        </p:nvGraphicFramePr>
        <p:xfrm>
          <a:off x="468313" y="1543050"/>
          <a:ext cx="8332787" cy="4676775"/>
        </p:xfrm>
        <a:graphic>
          <a:graphicData uri="http://schemas.openxmlformats.org/drawingml/2006/table">
            <a:tbl>
              <a:tblPr/>
              <a:tblGrid>
                <a:gridCol w="549275"/>
                <a:gridCol w="5005387"/>
                <a:gridCol w="277812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п\п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Последовательность выполнения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Необходимые материалы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 плотного картона вырезать овал (туловище).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Картон, карандаш, ножницы.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 небольших кусочков бумаги скрутить жгутики и приклеить их рядами, начиная с низа.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Белые салфетки или бумажные полотенца, универсальный  клей.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 папье – маше сформировать голову овцы и копытца. Дать высохнуть.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Бумажная масса.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Сделать глазки и сплести косички для ножек.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Пластика и нитки для вязания.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Раскрасить головку и копыта. Дать высохнуть.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Акриловая гуашь.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Приклеить глаза. Головку приклеить к туловищу.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Клей универсальный.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Косичку разрезать на 4 части. Приклеить копытца.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Ножницы, клей.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Ножки – косички приклеить к туловищу.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76375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Клей.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Расчёт затрат на изготовление сувенира «Овечка».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38" y="1600200"/>
          <a:ext cx="8043862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778"/>
                <a:gridCol w="1608778"/>
                <a:gridCol w="1608778"/>
                <a:gridCol w="1608778"/>
                <a:gridCol w="1608778"/>
              </a:tblGrid>
              <a:tr h="3285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п\п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Материалы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цена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17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Туалетная бумага (белая)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или салфетки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5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Картон б\у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лист А4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Нитки вязальные б\у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 метр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5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Гуашь акриловая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 пачка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Клей универсальный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 бутылка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 руб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5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47637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170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руб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683</Words>
  <Application>Microsoft Office PowerPoint</Application>
  <PresentationFormat>Экран (4:3)</PresentationFormat>
  <Paragraphs>115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Verdana</vt:lpstr>
      <vt:lpstr>Wingdings 2</vt:lpstr>
      <vt:lpstr>Calibri</vt:lpstr>
      <vt:lpstr>Times New Roman</vt:lpstr>
      <vt:lpstr>Аспект</vt:lpstr>
      <vt:lpstr>Аспект</vt:lpstr>
      <vt:lpstr>Аспект</vt:lpstr>
      <vt:lpstr>Аспект</vt:lpstr>
      <vt:lpstr>Изготовление сувенира «Овечка» в технике папье – маше.</vt:lpstr>
      <vt:lpstr>1. Выбор и обоснование проблемы.</vt:lpstr>
      <vt:lpstr>2. Цель и задачи проекта </vt:lpstr>
      <vt:lpstr>  3 История возникновения вида декоративно прикладного искусства – папье маше.  </vt:lpstr>
      <vt:lpstr> 4. Банк идей. </vt:lpstr>
      <vt:lpstr> 5. Анализ идей и выбор оптимального варианта.  </vt:lpstr>
      <vt:lpstr>6. Инструменты, материалы и     приспособления. </vt:lpstr>
      <vt:lpstr>                 7. Технологическая карта изготовления                                   сувенира   «Овечка».  </vt:lpstr>
      <vt:lpstr> 8. Расчёт затрат на изготовление сувенира «Овечка». </vt:lpstr>
      <vt:lpstr>Слайд 10</vt:lpstr>
      <vt:lpstr> 9. Экономическое и экологическое обоснование проекта. </vt:lpstr>
      <vt:lpstr> 10. Самооценка и внешняя оценка изделия. </vt:lpstr>
      <vt:lpstr> 11. Выводы.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Изготовление сувенира «Овечка» в технике папье – маше.</dc:title>
  <cp:lastModifiedBy>WiZaRd</cp:lastModifiedBy>
  <cp:revision>27</cp:revision>
  <dcterms:modified xsi:type="dcterms:W3CDTF">2014-04-24T02:16:13Z</dcterms:modified>
</cp:coreProperties>
</file>