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69" r:id="rId2"/>
    <p:sldId id="271" r:id="rId3"/>
    <p:sldId id="272" r:id="rId4"/>
    <p:sldId id="280" r:id="rId5"/>
    <p:sldId id="259" r:id="rId6"/>
    <p:sldId id="281" r:id="rId7"/>
    <p:sldId id="268" r:id="rId8"/>
    <p:sldId id="273" r:id="rId9"/>
    <p:sldId id="275" r:id="rId10"/>
    <p:sldId id="274" r:id="rId11"/>
    <p:sldId id="262" r:id="rId12"/>
    <p:sldId id="279" r:id="rId13"/>
    <p:sldId id="277" r:id="rId14"/>
    <p:sldId id="270" r:id="rId15"/>
    <p:sldId id="258" r:id="rId16"/>
    <p:sldId id="276" r:id="rId17"/>
    <p:sldId id="264" r:id="rId18"/>
    <p:sldId id="263" r:id="rId19"/>
    <p:sldId id="278" r:id="rId20"/>
    <p:sldId id="282" r:id="rId21"/>
    <p:sldId id="266" r:id="rId22"/>
    <p:sldId id="265" r:id="rId23"/>
    <p:sldId id="267" r:id="rId24"/>
    <p:sldId id="28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85441" autoAdjust="0"/>
  </p:normalViewPr>
  <p:slideViewPr>
    <p:cSldViewPr>
      <p:cViewPr>
        <p:scale>
          <a:sx n="85" d="100"/>
          <a:sy n="85" d="100"/>
        </p:scale>
        <p:origin x="-236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FDEB3D-9147-422F-9C48-C0527F5AAFEA}" type="datetimeFigureOut">
              <a:rPr lang="ru-RU"/>
              <a:pPr>
                <a:defRPr/>
              </a:pPr>
              <a:t>15.04.2016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AA732C-5457-495A-AE8E-B5E3537711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820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0EC5CF-C231-4390-8696-DCE683C3B3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EE8523-4684-43F7-A2D1-CBA496E31A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1B10BB-1BE1-4D7B-8F9F-2FA08DC78C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0E1089-6911-4FC7-AA0D-336962C3368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AA732C-5457-495A-AE8E-B5E35377114F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0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3593-9DD2-4464-B338-DABACAD55336}" type="datetimeFigureOut">
              <a:rPr lang="ru-RU"/>
              <a:pPr>
                <a:defRPr/>
              </a:pPr>
              <a:t>15.04.2016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831DE-C24C-4D22-BDD6-F172275026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9D1E-330A-4952-84A8-8E33850B687E}" type="datetimeFigureOut">
              <a:rPr lang="ru-RU"/>
              <a:pPr>
                <a:defRPr/>
              </a:pPr>
              <a:t>15.04.2016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6CA7-D209-4F70-B4F7-61DCF13E36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1596D-F8AD-4FCC-9A3E-316613BE202D}" type="datetimeFigureOut">
              <a:rPr lang="ru-RU"/>
              <a:pPr>
                <a:defRPr/>
              </a:pPr>
              <a:t>15.04.2016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0526E-9888-4FF8-8FF7-7A6A616367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4FF46-5A01-4D62-87BE-F21FE53E35BF}" type="datetimeFigureOut">
              <a:rPr lang="ru-RU"/>
              <a:pPr>
                <a:defRPr/>
              </a:pPr>
              <a:t>15.04.2016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3C52C-87B5-4047-836D-C4D8BC7F6C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3E30-667F-43D7-9C62-47B762A57EB0}" type="datetimeFigureOut">
              <a:rPr lang="ru-RU"/>
              <a:pPr>
                <a:defRPr/>
              </a:pPr>
              <a:t>15.04.2016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D22E-3AA8-4473-9C13-3C83366BB6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003D-7F66-45CF-ABF8-26FC07FD32F1}" type="datetimeFigureOut">
              <a:rPr lang="ru-RU"/>
              <a:pPr>
                <a:defRPr/>
              </a:pPr>
              <a:t>15.04.2016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E2320-5FE0-4797-8D87-A1FCC9421F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14119-BFE7-4E99-83B2-9B31B04F5CE0}" type="datetimeFigureOut">
              <a:rPr lang="ru-RU"/>
              <a:pPr>
                <a:defRPr/>
              </a:pPr>
              <a:t>15.04.2016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08AE-C393-42EF-A8B6-CE33B02B58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CAEB2-3F32-44CE-8BB7-F37C82D254DD}" type="datetimeFigureOut">
              <a:rPr lang="ru-RU"/>
              <a:pPr>
                <a:defRPr/>
              </a:pPr>
              <a:t>15.04.2016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F90A-C41B-4EDB-BA56-89630766F5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7039-8D95-4FBE-85BB-BD58132782B5}" type="datetimeFigureOut">
              <a:rPr lang="ru-RU"/>
              <a:pPr>
                <a:defRPr/>
              </a:pPr>
              <a:t>15.04.2016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0659-0934-4EBD-920F-7C2CCF7CF8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2E25-EBFA-4821-A7B3-141225F34693}" type="datetimeFigureOut">
              <a:rPr lang="ru-RU"/>
              <a:pPr>
                <a:defRPr/>
              </a:pPr>
              <a:t>15.04.2016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BB1BB-A1A7-4194-98C8-D2137027A3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BD5FF-2EF0-4A9B-9A3B-7B5AB50694AD}" type="datetimeFigureOut">
              <a:rPr lang="ru-RU"/>
              <a:pPr>
                <a:defRPr/>
              </a:pPr>
              <a:t>15.04.2016</a:t>
            </a:fld>
            <a:endParaRPr lang="ru-RU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3664C-C607-4F72-86B6-16D28034B3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CFF9032-DFCB-429E-998E-C51B985BEC15}" type="datetimeFigureOut">
              <a:rPr lang="ru-RU"/>
              <a:pPr>
                <a:defRPr/>
              </a:pPr>
              <a:t>15.04.2016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CE6B1D1-B096-48F6-A457-411C476926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1" name="Group 60"/>
          <p:cNvGrpSpPr>
            <a:grpSpLocks/>
          </p:cNvGrpSpPr>
          <p:nvPr/>
        </p:nvGrpSpPr>
        <p:grpSpPr bwMode="auto">
          <a:xfrm>
            <a:off x="-33338" y="0"/>
            <a:ext cx="9177338" cy="6858000"/>
            <a:chOff x="-33595" y="0"/>
            <a:chExt cx="9177595" cy="6857999"/>
          </a:xfrm>
        </p:grpSpPr>
        <p:grpSp>
          <p:nvGrpSpPr>
            <p:cNvPr id="1032" name="Group 182"/>
            <p:cNvGrpSpPr>
              <a:grpSpLocks/>
            </p:cNvGrpSpPr>
            <p:nvPr/>
          </p:nvGrpSpPr>
          <p:grpSpPr bwMode="auto"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1033" name="Group 189"/>
            <p:cNvGrpSpPr>
              <a:grpSpLocks/>
            </p:cNvGrpSpPr>
            <p:nvPr/>
          </p:nvGrpSpPr>
          <p:grpSpPr bwMode="auto"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1034" name="Group 200"/>
            <p:cNvGrpSpPr>
              <a:grpSpLocks/>
            </p:cNvGrpSpPr>
            <p:nvPr/>
          </p:nvGrpSpPr>
          <p:grpSpPr bwMode="auto"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20" r:id="rId9"/>
    <p:sldLayoutId id="2147483711" r:id="rId10"/>
    <p:sldLayoutId id="2147483710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539750" y="476250"/>
            <a:ext cx="81978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</a:rPr>
              <a:t>Социальный проект</a:t>
            </a:r>
          </a:p>
          <a:p>
            <a:pPr algn="ctr"/>
            <a:r>
              <a:rPr lang="ru-RU" sz="2800" b="1" dirty="0">
                <a:latin typeface="Times New Roman" pitchFamily="18" charset="0"/>
              </a:rPr>
              <a:t>«История моей семьи- в истории моего города» </a:t>
            </a:r>
          </a:p>
          <a:p>
            <a:pPr algn="ctr"/>
            <a:r>
              <a:rPr lang="ru-RU" sz="28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ru-RU" sz="2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402013" y="4292600"/>
            <a:ext cx="53895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Выполнила: Вишневская Ирина, 14 лет</a:t>
            </a:r>
          </a:p>
          <a:p>
            <a:r>
              <a:rPr lang="ru-RU">
                <a:latin typeface="Times New Roman" pitchFamily="18" charset="0"/>
              </a:rPr>
              <a:t>Творческое объединение «Социальная гостиная»</a:t>
            </a:r>
          </a:p>
          <a:p>
            <a:r>
              <a:rPr lang="ru-RU">
                <a:latin typeface="Times New Roman" pitchFamily="18" charset="0"/>
              </a:rPr>
              <a:t>ЦДТ</a:t>
            </a:r>
          </a:p>
          <a:p>
            <a:r>
              <a:rPr lang="ru-RU">
                <a:latin typeface="Times New Roman" pitchFamily="18" charset="0"/>
              </a:rPr>
              <a:t>Руководитель: Афанасьева Екатерина Геннадьевна</a:t>
            </a:r>
          </a:p>
          <a:p>
            <a:r>
              <a:rPr lang="ru-RU">
                <a:latin typeface="Times New Roman" pitchFamily="18" charset="0"/>
              </a:rPr>
              <a:t>Педагог дополнительного образования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286000" y="24130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 flipV="1">
            <a:off x="1908175" y="3752850"/>
            <a:ext cx="4949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</a:p>
          <a:p>
            <a:r>
              <a:rPr lang="ru-RU">
                <a:latin typeface="Times New Roman" pitchFamily="18" charset="0"/>
              </a:rPr>
              <a:t> </a:t>
            </a:r>
          </a:p>
        </p:txBody>
      </p:sp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85" y="1529472"/>
            <a:ext cx="4881229" cy="274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009650" y="3308350"/>
            <a:ext cx="7116763" cy="3073400"/>
          </a:xfrm>
        </p:spPr>
        <p:txBody>
          <a:bodyPr/>
          <a:lstStyle/>
          <a:p>
            <a:r>
              <a:rPr lang="ru-RU" sz="2800" smtClean="0"/>
              <a:t> 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7088" y="3679825"/>
            <a:ext cx="7705725" cy="3062288"/>
          </a:xfrm>
        </p:spPr>
        <p:txBody>
          <a:bodyPr rtlCol="0">
            <a:noAutofit/>
          </a:bodyPr>
          <a:lstStyle/>
          <a:p>
            <a:pPr algn="l" fontAlgn="auto">
              <a:buFont typeface="Wingdings 2" charset="2"/>
              <a:buNone/>
              <a:defRPr/>
            </a:pPr>
            <a:r>
              <a:rPr lang="ru-RU" dirty="0" smtClean="0">
                <a:solidFill>
                  <a:srgbClr val="FFFFFF"/>
                </a:solidFill>
              </a:rPr>
              <a:t>В 1982 году бабушка вернулась в родной город и проработала </a:t>
            </a:r>
            <a:r>
              <a:rPr lang="ru-RU" dirty="0">
                <a:solidFill>
                  <a:srgbClr val="FFFFFF"/>
                </a:solidFill>
              </a:rPr>
              <a:t>9 лет в </a:t>
            </a:r>
            <a:r>
              <a:rPr lang="ru-RU" dirty="0" err="1">
                <a:solidFill>
                  <a:srgbClr val="FFFFFF"/>
                </a:solidFill>
              </a:rPr>
              <a:t>портовской</a:t>
            </a:r>
            <a:r>
              <a:rPr lang="ru-RU" dirty="0">
                <a:solidFill>
                  <a:srgbClr val="FFFFFF"/>
                </a:solidFill>
              </a:rPr>
              <a:t> больнице массажисткой, которая была основана в далеком 1938 году города Николаевска-на-Амуре. Когда Николаевск по праву считался столицей </a:t>
            </a:r>
            <a:r>
              <a:rPr lang="ru-RU" dirty="0" err="1" smtClean="0">
                <a:solidFill>
                  <a:srgbClr val="FFFFFF"/>
                </a:solidFill>
              </a:rPr>
              <a:t>Нижнеамурья</a:t>
            </a:r>
            <a:r>
              <a:rPr lang="ru-RU" dirty="0" smtClean="0">
                <a:solidFill>
                  <a:srgbClr val="FFFFFF"/>
                </a:solidFill>
              </a:rPr>
              <a:t>, в </a:t>
            </a:r>
            <a:r>
              <a:rPr lang="ru-RU" dirty="0">
                <a:solidFill>
                  <a:srgbClr val="FFFFFF"/>
                </a:solidFill>
              </a:rPr>
              <a:t>нашем городе для моряков был создан линейный медицинский участок  </a:t>
            </a:r>
            <a:r>
              <a:rPr lang="ru-RU" dirty="0" err="1">
                <a:solidFill>
                  <a:srgbClr val="FFFFFF"/>
                </a:solidFill>
              </a:rPr>
              <a:t>Дальмедцентра</a:t>
            </a:r>
            <a:r>
              <a:rPr lang="ru-RU" dirty="0">
                <a:solidFill>
                  <a:srgbClr val="FFFFFF"/>
                </a:solidFill>
              </a:rPr>
              <a:t>. Мало кто предполагал тогда ,что </a:t>
            </a:r>
            <a:r>
              <a:rPr lang="ru-RU" dirty="0" smtClean="0">
                <a:solidFill>
                  <a:srgbClr val="FFFFFF"/>
                </a:solidFill>
              </a:rPr>
              <a:t>со временем </a:t>
            </a:r>
            <a:r>
              <a:rPr lang="ru-RU" dirty="0">
                <a:solidFill>
                  <a:srgbClr val="FFFFFF"/>
                </a:solidFill>
              </a:rPr>
              <a:t>участок вырастет в поликлинику порта ,где будет получать медицинское обслуживание не только плавсостав, но и все жители города. В больнице </a:t>
            </a:r>
            <a:r>
              <a:rPr lang="ru-RU" dirty="0" smtClean="0">
                <a:solidFill>
                  <a:srgbClr val="FFFFFF"/>
                </a:solidFill>
              </a:rPr>
              <a:t>пользовался </a:t>
            </a:r>
            <a:r>
              <a:rPr lang="ru-RU" dirty="0">
                <a:solidFill>
                  <a:srgbClr val="FFFFFF"/>
                </a:solidFill>
              </a:rPr>
              <a:t>большой популярностью кабинет </a:t>
            </a:r>
            <a:r>
              <a:rPr lang="ru-RU" dirty="0" smtClean="0">
                <a:solidFill>
                  <a:srgbClr val="FFFFFF"/>
                </a:solidFill>
              </a:rPr>
              <a:t>ФТК</a:t>
            </a:r>
            <a:r>
              <a:rPr lang="ru-RU" dirty="0">
                <a:solidFill>
                  <a:srgbClr val="FFFFFF"/>
                </a:solidFill>
              </a:rPr>
              <a:t>. Бабушка гордится, что работала в таком коллективе и часто вспоминает то время. 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endParaRPr lang="ru-RU" dirty="0"/>
          </a:p>
          <a:p>
            <a:pPr algn="l" fontAlgn="auto">
              <a:buFont typeface="Wingdings 2" charset="2"/>
              <a:buNone/>
              <a:defRPr/>
            </a:pPr>
            <a:r>
              <a:rPr lang="ru-RU" dirty="0" smtClean="0">
                <a:solidFill>
                  <a:srgbClr val="FFFFFF"/>
                </a:solidFill>
                <a:ea typeface="+mj-ea"/>
              </a:rPr>
              <a:t>.</a:t>
            </a:r>
            <a:endParaRPr lang="ru-RU" dirty="0"/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4356100" y="476250"/>
            <a:ext cx="4319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08" y="332656"/>
            <a:ext cx="2693584" cy="329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7091362" cy="165576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</a:rPr>
              <a:t>В последнее время бабушка работала в медицинском училище преподавателем курсов массажистов для студентов.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5976664" cy="453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С любимыми выпускниками</a:t>
            </a:r>
            <a:r>
              <a:rPr lang="ru-RU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7338"/>
            <a:ext cx="3198207" cy="445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1" y="1632198"/>
            <a:ext cx="3356749" cy="430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404665"/>
            <a:ext cx="7124700" cy="86374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</a:rPr>
              <a:t>День медицинского работника</a:t>
            </a:r>
          </a:p>
        </p:txBody>
      </p:sp>
      <p:pic>
        <p:nvPicPr>
          <p:cNvPr id="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05397"/>
            <a:ext cx="3242010" cy="315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240360" cy="448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22055"/>
            <a:ext cx="3361120" cy="283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325" y="260350"/>
            <a:ext cx="7124700" cy="925513"/>
          </a:xfrm>
        </p:spPr>
        <p:txBody>
          <a:bodyPr>
            <a:noAutofit/>
          </a:bodyPr>
          <a:lstStyle/>
          <a:p>
            <a:pPr algn="ctr"/>
            <a:r>
              <a:rPr lang="ru-RU" smtClean="0">
                <a:latin typeface="Times New Roman" pitchFamily="18" charset="0"/>
              </a:rPr>
              <a:t>Большая и дружная семья    Евдокимовых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5149336" cy="362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37756"/>
            <a:ext cx="4647083" cy="28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4292600"/>
            <a:ext cx="7227887" cy="1800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 smtClean="0">
                <a:latin typeface="+mn-lt"/>
              </a:rPr>
              <a:t> .</a:t>
            </a:r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09650" y="4776788"/>
            <a:ext cx="7116763" cy="860425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buFont typeface="Wingdings 2" charset="2"/>
              <a:buNone/>
              <a:defRPr/>
            </a:pPr>
            <a:r>
              <a:rPr lang="ru-RU" sz="3200" dirty="0">
                <a:solidFill>
                  <a:srgbClr val="FFFFFF"/>
                </a:solidFill>
                <a:ea typeface="+mj-ea"/>
              </a:rPr>
              <a:t>На отдыхе в Китае. </a:t>
            </a:r>
            <a:r>
              <a:rPr lang="ru-RU" sz="3200" dirty="0" smtClean="0">
                <a:solidFill>
                  <a:srgbClr val="FFFFFF"/>
                </a:solidFill>
                <a:ea typeface="+mj-ea"/>
              </a:rPr>
              <a:t>С китайскими коллегами.</a:t>
            </a:r>
            <a:endParaRPr lang="ru-RU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143995" cy="460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19" y="4230688"/>
            <a:ext cx="7848600" cy="23764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700" dirty="0" smtClean="0"/>
          </a:p>
          <a:p>
            <a:pPr>
              <a:lnSpc>
                <a:spcPct val="80000"/>
              </a:lnSpc>
            </a:pPr>
            <a:r>
              <a:rPr lang="ru-RU" sz="700" dirty="0" smtClean="0"/>
              <a:t>  </a:t>
            </a:r>
          </a:p>
          <a:p>
            <a:pPr>
              <a:lnSpc>
                <a:spcPct val="80000"/>
              </a:lnSpc>
            </a:pPr>
            <a:endParaRPr lang="ru-RU" sz="700" dirty="0" smtClean="0"/>
          </a:p>
          <a:p>
            <a:pPr algn="ctr">
              <a:lnSpc>
                <a:spcPct val="80000"/>
              </a:lnSpc>
            </a:pPr>
            <a:r>
              <a:rPr lang="ru-RU" sz="2400" b="1" dirty="0" smtClean="0"/>
              <a:t>Это Районный дом культуры, где моя бабушка, вот уже 5 лет занимается любимым делом, поет в   ансамбле «</a:t>
            </a:r>
            <a:r>
              <a:rPr lang="ru-RU" sz="2400" b="1" dirty="0" err="1" smtClean="0"/>
              <a:t>Рябинушки</a:t>
            </a:r>
            <a:r>
              <a:rPr lang="ru-RU" sz="2400" b="1" dirty="0" smtClean="0"/>
              <a:t>»</a:t>
            </a:r>
          </a:p>
          <a:p>
            <a:pPr>
              <a:lnSpc>
                <a:spcPct val="80000"/>
              </a:lnSpc>
            </a:pPr>
            <a:endParaRPr lang="ru-RU" sz="2400" b="1" dirty="0" smtClean="0"/>
          </a:p>
          <a:p>
            <a:pPr>
              <a:lnSpc>
                <a:spcPct val="80000"/>
              </a:lnSpc>
            </a:pPr>
            <a:r>
              <a:rPr lang="ru-RU" sz="700" dirty="0" smtClean="0"/>
              <a:t>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788646" cy="450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mtClean="0">
                <a:latin typeface="Times New Roman" pitchFamily="18" charset="0"/>
              </a:rPr>
              <a:t>Участники ансамбля «Рябинушки»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39447" cy="471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mtClean="0">
                <a:latin typeface="Times New Roman" pitchFamily="18" charset="0"/>
              </a:rPr>
              <a:t>Праздничный концерт, </a:t>
            </a:r>
            <a:br>
              <a:rPr lang="ru-RU" smtClean="0">
                <a:latin typeface="Times New Roman" pitchFamily="18" charset="0"/>
              </a:rPr>
            </a:br>
            <a:r>
              <a:rPr lang="ru-RU" smtClean="0">
                <a:latin typeface="Times New Roman" pitchFamily="18" charset="0"/>
              </a:rPr>
              <a:t>посвященный Дню Победы.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677150" cy="502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676275"/>
            <a:ext cx="7234237" cy="923925"/>
          </a:xfrm>
        </p:spPr>
        <p:txBody>
          <a:bodyPr>
            <a:noAutofit/>
          </a:bodyPr>
          <a:lstStyle/>
          <a:p>
            <a:pPr algn="ctr"/>
            <a:r>
              <a:rPr lang="ru-RU" sz="3600" b="1" smtClean="0">
                <a:latin typeface="Times New Roman" pitchFamily="18" charset="0"/>
              </a:rPr>
              <a:t>Встречи с ветеранами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774287" cy="315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691619" cy="406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1187450" y="1052513"/>
            <a:ext cx="7591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создание памятного </a:t>
            </a:r>
          </a:p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фотоальбома в подарок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бабушке,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который станет семейной реликвией</a:t>
            </a:r>
          </a:p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mtClean="0">
                <a:latin typeface="Times New Roman" pitchFamily="18" charset="0"/>
              </a:rPr>
              <a:t>После выступления перед </a:t>
            </a:r>
            <a:br>
              <a:rPr lang="ru-RU" smtClean="0">
                <a:latin typeface="Times New Roman" pitchFamily="18" charset="0"/>
              </a:rPr>
            </a:br>
            <a:r>
              <a:rPr lang="ru-RU" smtClean="0">
                <a:latin typeface="Times New Roman" pitchFamily="18" charset="0"/>
              </a:rPr>
              <a:t>ветеранами ССЗ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7056784" cy="47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1508"/>
            <a:ext cx="3881562" cy="331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31508"/>
            <a:ext cx="4054599" cy="358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3738364" cy="270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Текст 2"/>
          <p:cNvSpPr>
            <a:spLocks noGrp="1"/>
          </p:cNvSpPr>
          <p:nvPr>
            <p:ph type="body" idx="1"/>
          </p:nvPr>
        </p:nvSpPr>
        <p:spPr>
          <a:xfrm>
            <a:off x="468313" y="4221163"/>
            <a:ext cx="7991475" cy="1800225"/>
          </a:xfrm>
        </p:spPr>
        <p:txBody>
          <a:bodyPr/>
          <a:lstStyle/>
          <a:p>
            <a:pPr algn="ctr"/>
            <a:r>
              <a:rPr lang="ru-RU" sz="2800" b="1" dirty="0" smtClean="0"/>
              <a:t>Мы с братом, Семеном, любим свою бабушку, гордимся ею. Желаем ей крепкого здоровья , семейного счастья,  творческих успехов и долгих лет жизни.</a:t>
            </a: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26"/>
            <a:ext cx="6241604" cy="425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1403350" y="549275"/>
            <a:ext cx="67691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</a:rPr>
              <a:t>Казалось бы - простое слово БАБУШКА!</a:t>
            </a:r>
          </a:p>
          <a:p>
            <a:pPr algn="ctr"/>
            <a:r>
              <a:rPr lang="ru-RU" sz="2800" dirty="0">
                <a:latin typeface="Times New Roman" pitchFamily="18" charset="0"/>
              </a:rPr>
              <a:t>Но как оно особенно звучит!</a:t>
            </a:r>
          </a:p>
          <a:p>
            <a:pPr algn="ctr"/>
            <a:r>
              <a:rPr lang="ru-RU" sz="2800" dirty="0">
                <a:latin typeface="Times New Roman" pitchFamily="18" charset="0"/>
              </a:rPr>
              <a:t>В нём - лучик солнца и гора оладушек,</a:t>
            </a:r>
          </a:p>
          <a:p>
            <a:pPr algn="ctr"/>
            <a:r>
              <a:rPr lang="ru-RU" sz="2800" dirty="0">
                <a:latin typeface="Times New Roman" pitchFamily="18" charset="0"/>
              </a:rPr>
              <a:t>В нём сказка детства ласково журчит!</a:t>
            </a:r>
          </a:p>
          <a:p>
            <a:pPr algn="ctr"/>
            <a:r>
              <a:rPr lang="ru-RU" sz="2800" dirty="0">
                <a:latin typeface="Times New Roman" pitchFamily="18" charset="0"/>
              </a:rPr>
              <a:t>В нём - чуткое внимание и нежность,</a:t>
            </a:r>
          </a:p>
          <a:p>
            <a:pPr algn="ctr"/>
            <a:r>
              <a:rPr lang="ru-RU" sz="2800" dirty="0">
                <a:latin typeface="Times New Roman" pitchFamily="18" charset="0"/>
              </a:rPr>
              <a:t>Улыбки свет, тепло любимых рук!</a:t>
            </a:r>
          </a:p>
          <a:p>
            <a:pPr algn="ctr"/>
            <a:r>
              <a:rPr lang="ru-RU" sz="2800" dirty="0">
                <a:latin typeface="Times New Roman" pitchFamily="18" charset="0"/>
              </a:rPr>
              <a:t>Бегут года, но всё же, как и прежде,</a:t>
            </a:r>
          </a:p>
          <a:p>
            <a:pPr algn="ctr"/>
            <a:r>
              <a:rPr lang="ru-RU" sz="2800" dirty="0">
                <a:latin typeface="Times New Roman" pitchFamily="18" charset="0"/>
              </a:rPr>
              <a:t>Ты, БАБУШКА, мой самый верный друг!</a:t>
            </a:r>
          </a:p>
          <a:p>
            <a:pPr algn="ctr"/>
            <a:r>
              <a:rPr lang="ru-RU" sz="2800" dirty="0">
                <a:latin typeface="Times New Roman" pitchFamily="18" charset="0"/>
              </a:rPr>
              <a:t>Спасибо за терпенье и заботу!</a:t>
            </a:r>
          </a:p>
          <a:p>
            <a:pPr algn="ctr"/>
            <a:r>
              <a:rPr lang="ru-RU" sz="2800" dirty="0">
                <a:latin typeface="Times New Roman" pitchFamily="18" charset="0"/>
              </a:rPr>
              <a:t>Здоровье тебе, милая моя!</a:t>
            </a:r>
          </a:p>
          <a:p>
            <a:pPr algn="ctr"/>
            <a:r>
              <a:rPr lang="ru-RU" sz="2800" dirty="0">
                <a:latin typeface="Times New Roman" pitchFamily="18" charset="0"/>
              </a:rPr>
              <a:t>На долгие и радостные годы</a:t>
            </a:r>
          </a:p>
          <a:p>
            <a:pPr algn="ctr"/>
            <a:r>
              <a:rPr lang="ru-RU" sz="2800" dirty="0">
                <a:latin typeface="Times New Roman" pitchFamily="18" charset="0"/>
              </a:rPr>
              <a:t>Большого СЧАСТЬЯ пожелаю 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268666" cy="3960439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+mn-lt"/>
              </a:rPr>
              <a:t>При подготовке проекта были использованные материалы: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	1.Материалы из </a:t>
            </a:r>
            <a:r>
              <a:rPr lang="ru-RU" sz="2800" dirty="0">
                <a:latin typeface="+mn-lt"/>
              </a:rPr>
              <a:t>личного архива </a:t>
            </a:r>
            <a:r>
              <a:rPr lang="ru-RU" sz="2800" dirty="0" smtClean="0">
                <a:latin typeface="+mn-lt"/>
              </a:rPr>
              <a:t>Евдокимовой Татьяны Витальевны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	2.Интернет ресурсы: </a:t>
            </a:r>
            <a:r>
              <a:rPr lang="en-US" sz="2800" dirty="0">
                <a:latin typeface="+mn-lt"/>
              </a:rPr>
              <a:t>moigorodok.ru/history/</a:t>
            </a:r>
            <a:br>
              <a:rPr lang="en-US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>	3. Фотография </a:t>
            </a:r>
            <a:r>
              <a:rPr lang="ru-RU" sz="2800" dirty="0">
                <a:latin typeface="+mn-lt"/>
              </a:rPr>
              <a:t>из статьи газеты «Амурский </a:t>
            </a:r>
            <a:r>
              <a:rPr lang="ru-RU" sz="2800" dirty="0" smtClean="0">
                <a:latin typeface="+mn-lt"/>
              </a:rPr>
              <a:t>лиман» от </a:t>
            </a:r>
            <a:r>
              <a:rPr lang="ru-RU" sz="2800" smtClean="0">
                <a:latin typeface="+mn-lt"/>
              </a:rPr>
              <a:t>15 июня 2002г.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 </a:t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042988" y="3860800"/>
            <a:ext cx="7083425" cy="2447925"/>
          </a:xfrm>
        </p:spPr>
        <p:txBody>
          <a:bodyPr/>
          <a:lstStyle/>
          <a:p>
            <a:pPr algn="ctr"/>
            <a:r>
              <a:rPr lang="ru-RU" smtClean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50" y="4149725"/>
            <a:ext cx="7116763" cy="1487488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buFont typeface="Wingdings 2" charset="2"/>
              <a:buNone/>
              <a:defRPr/>
            </a:pPr>
            <a:r>
              <a:rPr lang="ru-RU" sz="12300" dirty="0">
                <a:solidFill>
                  <a:srgbClr val="FFFFFF"/>
                </a:solidFill>
                <a:ea typeface="+mj-ea"/>
              </a:rPr>
              <a:t>Моя бабушка, Евдокимова Татьяна Витальевна, родилась 19.05. 1954г. в поселке Новая  Земля Охотского </a:t>
            </a:r>
            <a:r>
              <a:rPr lang="ru-RU" sz="12300" dirty="0" smtClean="0">
                <a:solidFill>
                  <a:srgbClr val="FFFFFF"/>
                </a:solidFill>
                <a:ea typeface="+mj-ea"/>
              </a:rPr>
              <a:t>района.</a:t>
            </a:r>
            <a:r>
              <a:rPr lang="ru-RU" sz="3200" dirty="0" smtClean="0">
                <a:solidFill>
                  <a:srgbClr val="FFFFFF"/>
                </a:solidFill>
                <a:ea typeface="+mj-ea"/>
              </a:rPr>
              <a:t>.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20"/>
            <a:ext cx="3384376" cy="408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123112" cy="923925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+mn-lt"/>
              </a:rPr>
              <a:t>Школа №1 имени А.П. Чехова  </a:t>
            </a:r>
          </a:p>
        </p:txBody>
      </p:sp>
      <p:sp>
        <p:nvSpPr>
          <p:cNvPr id="18439" name="Заголовок 1"/>
          <p:cNvSpPr>
            <a:spLocks/>
          </p:cNvSpPr>
          <p:nvPr/>
        </p:nvSpPr>
        <p:spPr bwMode="auto">
          <a:xfrm>
            <a:off x="684213" y="5516563"/>
            <a:ext cx="71231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ru-RU" sz="3200" dirty="0"/>
              <a:t>Первоклассница			Выпускница</a:t>
            </a: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5240722" cy="4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747108" cy="385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684213" y="4005263"/>
            <a:ext cx="7848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	После окончание школы 1971 г. моя бабушка поступила в медицинское училище г. Николаевска-на-Амуре на сестринское отделение. В 1973году успешно окончила медицинское училище. И по направлению работала в селе Троицкое Нанайского района. 	Работая на селе, </a:t>
            </a:r>
            <a:r>
              <a:rPr lang="ru-RU" sz="2000" dirty="0" smtClean="0">
                <a:latin typeface="Times New Roman" pitchFamily="18" charset="0"/>
              </a:rPr>
              <a:t>она приобрела </a:t>
            </a:r>
            <a:r>
              <a:rPr lang="ru-RU" sz="2000" dirty="0">
                <a:latin typeface="Times New Roman" pitchFamily="18" charset="0"/>
              </a:rPr>
              <a:t>очень  важный в жизни опыт. Ведь работа на селе очень сильно отличается от работы в городе. Помощь оказывалась в любое время суток.</a:t>
            </a:r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364"/>
            <a:ext cx="5832648" cy="394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Перед отъездом по распределению</a:t>
            </a: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9723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258888" y="4149725"/>
            <a:ext cx="67691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</a:rPr>
              <a:t>После окончания курсов </a:t>
            </a:r>
            <a:r>
              <a:rPr lang="ru-RU" sz="2800" dirty="0" smtClean="0">
                <a:latin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</a:rPr>
              <a:t>Хабаровске, продолжала свой трудовой путь в хирургическом отделении, операционной сестрой, в центральной </a:t>
            </a:r>
            <a:r>
              <a:rPr lang="ru-RU" sz="2800" dirty="0" smtClean="0">
                <a:latin typeface="Times New Roman" pitchFamily="18" charset="0"/>
              </a:rPr>
              <a:t>больнице </a:t>
            </a:r>
            <a:r>
              <a:rPr lang="ru-RU" sz="2800" dirty="0">
                <a:latin typeface="Times New Roman" pitchFamily="18" charset="0"/>
              </a:rPr>
              <a:t>нашего города.</a:t>
            </a:r>
          </a:p>
          <a:p>
            <a:endParaRPr lang="ru-RU" dirty="0">
              <a:latin typeface="Times New Roman" pitchFamily="18" charset="0"/>
            </a:endParaRPr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36" y="157465"/>
            <a:ext cx="5828804" cy="401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116013" y="4581525"/>
            <a:ext cx="6192837" cy="1273175"/>
          </a:xfrm>
        </p:spPr>
        <p:txBody>
          <a:bodyPr/>
          <a:lstStyle/>
          <a:p>
            <a:pPr algn="ctr"/>
            <a:r>
              <a:rPr lang="ru-RU" dirty="0" smtClean="0"/>
              <a:t>Здание больницы, называемое народом «красная больница»</a:t>
            </a:r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5938987" cy="381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900113" y="4149725"/>
            <a:ext cx="7226300" cy="2016125"/>
          </a:xfrm>
        </p:spPr>
        <p:txBody>
          <a:bodyPr/>
          <a:lstStyle/>
          <a:p>
            <a:pPr algn="ctr"/>
            <a:r>
              <a:rPr lang="ru-RU" sz="2000" smtClean="0"/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650" y="3860800"/>
            <a:ext cx="7488238" cy="2305050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ru-RU" sz="2800" dirty="0" smtClean="0">
                <a:solidFill>
                  <a:srgbClr val="FFFFFF"/>
                </a:solidFill>
              </a:rPr>
              <a:t>В 1981 году бабушка работала в травматологическом отделении  Санкт - Петербургского института имени </a:t>
            </a:r>
          </a:p>
          <a:p>
            <a:pPr algn="ctr">
              <a:lnSpc>
                <a:spcPct val="110000"/>
              </a:lnSpc>
            </a:pPr>
            <a:r>
              <a:rPr lang="ru-RU" sz="2800" dirty="0" smtClean="0">
                <a:solidFill>
                  <a:srgbClr val="FFFFFF"/>
                </a:solidFill>
              </a:rPr>
              <a:t>Г.И. </a:t>
            </a:r>
            <a:r>
              <a:rPr lang="ru-RU" sz="2800" dirty="0" err="1" smtClean="0">
                <a:solidFill>
                  <a:srgbClr val="FFFFFF"/>
                </a:solidFill>
              </a:rPr>
              <a:t>Тунера</a:t>
            </a:r>
            <a:r>
              <a:rPr lang="ru-RU" sz="2800" dirty="0" smtClean="0">
                <a:solidFill>
                  <a:srgbClr val="FFFFFF"/>
                </a:solidFill>
              </a:rPr>
              <a:t>.</a:t>
            </a:r>
            <a:endParaRPr lang="ru-RU" sz="2800" dirty="0" smtClean="0"/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613"/>
            <a:ext cx="6990518" cy="37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678</TotalTime>
  <Words>432</Words>
  <Application>Microsoft Office PowerPoint</Application>
  <PresentationFormat>Экран (4:3)</PresentationFormat>
  <Paragraphs>68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Autumn</vt:lpstr>
      <vt:lpstr>Презентация PowerPoint</vt:lpstr>
      <vt:lpstr>Презентация PowerPoint</vt:lpstr>
      <vt:lpstr> </vt:lpstr>
      <vt:lpstr> Школа №1 имени А.П. Чехова  </vt:lpstr>
      <vt:lpstr>Презентация PowerPoint</vt:lpstr>
      <vt:lpstr>Перед отъездом по распределению</vt:lpstr>
      <vt:lpstr>Презентация PowerPoint</vt:lpstr>
      <vt:lpstr>Здание больницы, называемое народом «красная больница»</vt:lpstr>
      <vt:lpstr> </vt:lpstr>
      <vt:lpstr> .</vt:lpstr>
      <vt:lpstr>В последнее время бабушка работала в медицинском училище преподавателем курсов массажистов для студентов.</vt:lpstr>
      <vt:lpstr>С любимыми выпускниками </vt:lpstr>
      <vt:lpstr>День медицинского работника</vt:lpstr>
      <vt:lpstr>Большая и дружная семья    Евдокимовых</vt:lpstr>
      <vt:lpstr>   .</vt:lpstr>
      <vt:lpstr>Презентация PowerPoint</vt:lpstr>
      <vt:lpstr>Участники ансамбля «Рябинушки»</vt:lpstr>
      <vt:lpstr>Праздничный концерт,  посвященный Дню Победы.</vt:lpstr>
      <vt:lpstr>Встречи с ветеранами</vt:lpstr>
      <vt:lpstr>После выступления перед  ветеранами ССЗ</vt:lpstr>
      <vt:lpstr> </vt:lpstr>
      <vt:lpstr>Презентация PowerPoint</vt:lpstr>
      <vt:lpstr>Презентация PowerPoint</vt:lpstr>
      <vt:lpstr>   При подготовке проекта были использованные материалы:     1.Материалы из личного архива Евдокимовой Татьяны Витальевны  2.Интернет ресурсы: moigorodok.ru/history/  3. Фотография из статьи газеты «Амурский лиман» от 15 июня 2002г.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 Core i3</dc:creator>
  <cp:lastModifiedBy>Ольга Николаевна Кушнарева</cp:lastModifiedBy>
  <cp:revision>69</cp:revision>
  <dcterms:created xsi:type="dcterms:W3CDTF">2016-02-04T13:33:10Z</dcterms:created>
  <dcterms:modified xsi:type="dcterms:W3CDTF">2016-04-15T00:33:59Z</dcterms:modified>
</cp:coreProperties>
</file>