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65" r:id="rId5"/>
    <p:sldId id="258" r:id="rId6"/>
    <p:sldId id="259" r:id="rId7"/>
    <p:sldId id="260" r:id="rId8"/>
    <p:sldId id="262" r:id="rId9"/>
    <p:sldId id="263" r:id="rId10"/>
    <p:sldId id="261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4478D-0885-4E1F-AF41-B3D3181DC85B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AF5C-9FA9-4E8F-B992-4D7AC5AC6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5D22-13F4-4284-A8F1-C92C78A0C5D9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78DB-3D17-4D53-BBAE-20A54850F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9055-2D21-45C9-958B-F138D74BA9EB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5E7D-5636-4639-B862-ACC287037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9B4F7-726B-407E-A30A-66613994B38F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CF7D-C02A-4C76-A33D-66591055A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0F86-F2F1-47F1-856A-A332B40372D8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CE21-07D8-4E58-A717-99C1AE799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07246-352B-4737-8F13-BF098008AD10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C7D36-1BC7-4A76-916E-B11D8C9DC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B3ED-47C6-48AF-A3B2-C8D7C5F0BCF6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EF31-00CB-42F5-8A12-E793D39DD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271D-25B9-4F16-B86C-E1B377007595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BE97-9314-4212-A576-6361FE939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68D5-C71E-467F-974E-57E3843C0E22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21BD-DBA1-4707-96FE-E52F33C15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94024-BF0D-4806-AE73-5DF03334AF96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ED66-005F-4C87-BC03-C9929135B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D079-54AC-4FBF-AEEE-E064DA5C91E2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F564-D2F3-4DFC-B252-822518EA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EB85BF-E686-4D93-BFFF-B864C7EB60AB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0A21C3-3472-4F30-836C-93621A900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fontAlgn="base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Tunga" pitchFamily="2"/>
          <a:cs typeface="Tunga" pitchFamily="2"/>
        </a:defRPr>
      </a:lvl1pPr>
      <a:lvl2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2pPr>
      <a:lvl3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3pPr>
      <a:lvl4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4pPr>
      <a:lvl5pPr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9pPr>
    </p:titleStyle>
    <p:bodyStyle>
      <a:lvl1pPr algn="l" rtl="0" fontAlgn="base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425" y="2895600"/>
            <a:ext cx="4572000" cy="1368425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221" y="404665"/>
            <a:ext cx="7680960" cy="1584176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Над проектом работал: Кузьминых Дмитрий</a:t>
            </a:r>
            <a:endParaRPr lang="ru-RU" sz="2000" dirty="0"/>
          </a:p>
        </p:txBody>
      </p:sp>
      <p:pic>
        <p:nvPicPr>
          <p:cNvPr id="13315" name="Picture 2" descr="C:\Users\AMD CORE\Desktop\хип хоп\hiph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700213"/>
            <a:ext cx="2916238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C:\Users\AMD CORE\Desktop\хип хоп\hip-hop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989138"/>
            <a:ext cx="5468937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396" y="188640"/>
            <a:ext cx="78361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Проект по хип-хоп танцу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166100" y="6508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Хип-хоп танец был и остается импровизационным стилем, чтобы танцевать здесь и сейчас, создавать что-то новое, выражать себя, погружаясь в музыку. Нет ничего плохого в хип-хоп хореографии, если в ее основе лежит знание и понимание основ, но, к сожалению, появилось слишком много преподавателей, которые не знают основ, не умеют импровизировать, танцуют только связки. Это не хип-хоп, что-то лишь отдаленно его напоминающее. Если вы любите то, что вы делаете - уделяйте этому много времени, понимайте, узнавайте новое, не обманывайте себя и других. Статья об импровизации.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Возраст не важен, важно лишь то, что несет в себе хип-хоп танец - это свобода в движении, свобода в выражении себя, понимание музыки, уважение к себе и другим, позитивное общение!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39463" y="332656"/>
            <a:ext cx="40046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Заключение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692150"/>
            <a:ext cx="8323263" cy="54959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2400" smtClean="0">
              <a:latin typeface="Arial" charset="0"/>
            </a:endParaRPr>
          </a:p>
          <a:p>
            <a:endParaRPr lang="ru-RU" sz="2400" smtClean="0">
              <a:latin typeface="Arial" charset="0"/>
            </a:endParaRPr>
          </a:p>
          <a:p>
            <a:r>
              <a:rPr lang="ru-RU" sz="2400" smtClean="0"/>
              <a:t>Ссылки:</a:t>
            </a:r>
          </a:p>
          <a:p>
            <a:r>
              <a:rPr lang="en-US" sz="2400" smtClean="0"/>
              <a:t>http://www.divadance.ru/reports/r4_istorija_tantsa_hiphop_diva_dance.htm</a:t>
            </a:r>
          </a:p>
          <a:p>
            <a:r>
              <a:rPr lang="en-US" sz="2400" smtClean="0"/>
              <a:t>http://model-357.ru/styles/hip-hop-xip-xop</a:t>
            </a:r>
          </a:p>
          <a:p>
            <a:r>
              <a:rPr lang="ru-RU" sz="2400" smtClean="0"/>
              <a:t>Яндекс картинки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0825" y="836613"/>
            <a:ext cx="7680325" cy="53514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smtClean="0">
                <a:solidFill>
                  <a:srgbClr val="92D050"/>
                </a:solidFill>
              </a:rPr>
              <a:t>Содержание:</a:t>
            </a:r>
          </a:p>
          <a:p>
            <a:pPr algn="ctr">
              <a:buFont typeface="Corbel" pitchFamily="34" charset="0"/>
              <a:buAutoNum type="arabicPeriod"/>
            </a:pPr>
            <a:r>
              <a:rPr lang="ru-RU" sz="2400" smtClean="0">
                <a:solidFill>
                  <a:srgbClr val="92D050"/>
                </a:solidFill>
              </a:rPr>
              <a:t>Проблема,цель</a:t>
            </a:r>
          </a:p>
          <a:p>
            <a:pPr algn="ctr">
              <a:buFont typeface="Corbel" pitchFamily="34" charset="0"/>
              <a:buAutoNum type="arabicPeriod"/>
            </a:pPr>
            <a:r>
              <a:rPr lang="ru-RU" sz="2400" smtClean="0">
                <a:solidFill>
                  <a:srgbClr val="92D050"/>
                </a:solidFill>
              </a:rPr>
              <a:t>Все о хип-хоп</a:t>
            </a:r>
          </a:p>
          <a:p>
            <a:pPr algn="ctr">
              <a:buFont typeface="Corbel" pitchFamily="34" charset="0"/>
              <a:buAutoNum type="arabicPeriod"/>
            </a:pPr>
            <a:r>
              <a:rPr lang="ru-RU" sz="2400" smtClean="0">
                <a:solidFill>
                  <a:srgbClr val="92D050"/>
                </a:solidFill>
              </a:rPr>
              <a:t>Основа хип-хопа</a:t>
            </a:r>
          </a:p>
          <a:p>
            <a:pPr algn="ctr">
              <a:buFont typeface="Corbel" pitchFamily="34" charset="0"/>
              <a:buAutoNum type="arabicPeriod"/>
            </a:pPr>
            <a:r>
              <a:rPr lang="ru-RU" sz="2400" smtClean="0">
                <a:solidFill>
                  <a:srgbClr val="92D050"/>
                </a:solidFill>
              </a:rPr>
              <a:t>Разновидности</a:t>
            </a:r>
          </a:p>
          <a:p>
            <a:pPr algn="ctr">
              <a:buFont typeface="Corbel" pitchFamily="34" charset="0"/>
              <a:buAutoNum type="arabicPeriod"/>
            </a:pPr>
            <a:r>
              <a:rPr lang="ru-RU" sz="2400" smtClean="0">
                <a:solidFill>
                  <a:srgbClr val="92D050"/>
                </a:solidFill>
              </a:rPr>
              <a:t>Одежда</a:t>
            </a:r>
          </a:p>
          <a:p>
            <a:pPr algn="ctr">
              <a:buFont typeface="Corbel" pitchFamily="34" charset="0"/>
              <a:buAutoNum type="arabicPeriod"/>
            </a:pPr>
            <a:r>
              <a:rPr lang="ru-RU" sz="2400" smtClean="0">
                <a:solidFill>
                  <a:srgbClr val="92D050"/>
                </a:solidFill>
              </a:rPr>
              <a:t>Лучшие команды</a:t>
            </a:r>
          </a:p>
          <a:p>
            <a:pPr algn="ctr">
              <a:buFont typeface="Corbel" pitchFamily="34" charset="0"/>
              <a:buAutoNum type="arabicPeriod"/>
            </a:pPr>
            <a:r>
              <a:rPr lang="ru-RU" sz="2400" smtClean="0">
                <a:solidFill>
                  <a:srgbClr val="92D050"/>
                </a:solidFill>
              </a:rPr>
              <a:t>Заключение</a:t>
            </a:r>
          </a:p>
          <a:p>
            <a:pPr algn="ctr">
              <a:buFont typeface="Corbel" pitchFamily="34" charset="0"/>
              <a:buAutoNum type="arabicPeriod"/>
            </a:pPr>
            <a:r>
              <a:rPr lang="ru-RU" sz="2400" smtClean="0">
                <a:solidFill>
                  <a:srgbClr val="92D050"/>
                </a:solidFill>
              </a:rPr>
              <a:t>Ссылки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3200" smtClean="0">
                <a:solidFill>
                  <a:srgbClr val="00B0F0"/>
                </a:solidFill>
              </a:rPr>
              <a:t>Проблема: малоразвитость населенного пункта, низка численность кружков и </a:t>
            </a:r>
            <a:r>
              <a:rPr lang="ru-RU" sz="3200" smtClean="0">
                <a:solidFill>
                  <a:srgbClr val="00B0F0"/>
                </a:solidFill>
                <a:latin typeface="Arial" charset="0"/>
              </a:rPr>
              <a:t>творческих объединений</a:t>
            </a:r>
            <a:r>
              <a:rPr lang="ru-RU" sz="3200" smtClean="0">
                <a:solidFill>
                  <a:srgbClr val="00B0F0"/>
                </a:solidFill>
              </a:rPr>
              <a:t> дополнительного образования</a:t>
            </a:r>
            <a:r>
              <a:rPr lang="ru-RU" sz="3200" smtClean="0">
                <a:solidFill>
                  <a:srgbClr val="00B0F0"/>
                </a:solidFill>
                <a:latin typeface="Arial" charset="0"/>
              </a:rPr>
              <a:t> детей</a:t>
            </a:r>
            <a:r>
              <a:rPr lang="ru-RU" sz="3200" smtClean="0">
                <a:solidFill>
                  <a:srgbClr val="00B0F0"/>
                </a:solidFill>
              </a:rPr>
              <a:t>.</a:t>
            </a:r>
          </a:p>
          <a:p>
            <a:r>
              <a:rPr lang="ru-RU" sz="240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3200" smtClean="0">
                <a:solidFill>
                  <a:srgbClr val="FFFF00"/>
                </a:solidFill>
              </a:rPr>
              <a:t>Цель : </a:t>
            </a:r>
            <a:r>
              <a:rPr lang="ru-RU" sz="3200" smtClean="0">
                <a:solidFill>
                  <a:srgbClr val="FFFF00"/>
                </a:solidFill>
                <a:latin typeface="Arial" charset="0"/>
              </a:rPr>
              <a:t>знакомство</a:t>
            </a:r>
            <a:r>
              <a:rPr lang="ru-RU" sz="3200" smtClean="0">
                <a:solidFill>
                  <a:srgbClr val="FFFF00"/>
                </a:solidFill>
              </a:rPr>
              <a:t> с одним из развитых направлений стиля танца, </a:t>
            </a:r>
            <a:r>
              <a:rPr lang="ru-RU" sz="3200" smtClean="0">
                <a:solidFill>
                  <a:srgbClr val="FFFF00"/>
                </a:solidFill>
                <a:latin typeface="Arial" charset="0"/>
              </a:rPr>
              <a:t>мотивация</a:t>
            </a:r>
            <a:r>
              <a:rPr lang="ru-RU" sz="3200" smtClean="0">
                <a:solidFill>
                  <a:srgbClr val="FFFF00"/>
                </a:solidFill>
              </a:rPr>
              <a:t> к этому виду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5443538" cy="47244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Хип-хоп - это социальный </a:t>
            </a:r>
            <a:r>
              <a:rPr lang="ru-RU" dirty="0" smtClean="0"/>
              <a:t>танец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Основатели стиля хип-хоп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Будда </a:t>
            </a:r>
            <a:r>
              <a:rPr lang="ru-RU" dirty="0" err="1"/>
              <a:t>Стретч</a:t>
            </a:r>
            <a:r>
              <a:rPr lang="ru-RU" dirty="0"/>
              <a:t> (</a:t>
            </a:r>
            <a:r>
              <a:rPr lang="ru-RU" dirty="0" err="1"/>
              <a:t>Budda</a:t>
            </a:r>
            <a:r>
              <a:rPr lang="ru-RU" dirty="0"/>
              <a:t> </a:t>
            </a:r>
            <a:r>
              <a:rPr lang="ru-RU" dirty="0" err="1"/>
              <a:t>Stretch</a:t>
            </a:r>
            <a:r>
              <a:rPr lang="ru-RU" dirty="0" smtClean="0"/>
              <a:t>),один из </a:t>
            </a:r>
            <a:r>
              <a:rPr lang="ru-RU" dirty="0"/>
              <a:t>основателей данного направления, говорит, что хип-хоп танец появился к концу 1984 года.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К этому времени подошла к закату эпоха </a:t>
            </a:r>
            <a:r>
              <a:rPr lang="ru-RU" dirty="0" err="1"/>
              <a:t>брейкданса</a:t>
            </a:r>
            <a:r>
              <a:rPr lang="ru-RU" dirty="0"/>
              <a:t> и </a:t>
            </a:r>
            <a:r>
              <a:rPr lang="ru-RU" dirty="0" err="1"/>
              <a:t>фанк</a:t>
            </a:r>
            <a:r>
              <a:rPr lang="ru-RU" dirty="0"/>
              <a:t>-стилей (</a:t>
            </a:r>
            <a:r>
              <a:rPr lang="ru-RU" dirty="0" err="1"/>
              <a:t>bboying</a:t>
            </a:r>
            <a:r>
              <a:rPr lang="ru-RU" dirty="0"/>
              <a:t>, </a:t>
            </a:r>
            <a:r>
              <a:rPr lang="ru-RU" dirty="0" err="1"/>
              <a:t>funkstyles</a:t>
            </a:r>
            <a:r>
              <a:rPr lang="ru-RU" dirty="0"/>
              <a:t>), музыкальные направления </a:t>
            </a:r>
            <a:r>
              <a:rPr lang="ru-RU" dirty="0" err="1"/>
              <a:t>фанк</a:t>
            </a:r>
            <a:r>
              <a:rPr lang="ru-RU" dirty="0"/>
              <a:t> и диско были уже не так популярны, на смену им пришла хип-хоп музыка.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</p:spPr>
        <p:txBody>
          <a:bodyPr rtlCol="0"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</a:rPr>
              <a:t>Все о Хип-хоп </a:t>
            </a:r>
            <a:endParaRPr lang="ru-RU" b="1" dirty="0">
              <a:ln/>
              <a:solidFill>
                <a:schemeClr val="accent5">
                  <a:tint val="50000"/>
                  <a:satMod val="180000"/>
                </a:schemeClr>
              </a:solidFill>
              <a:ea typeface="+mj-ea"/>
            </a:endParaRPr>
          </a:p>
        </p:txBody>
      </p:sp>
      <p:pic>
        <p:nvPicPr>
          <p:cNvPr id="17411" name="Picture 2" descr="C:\Users\AMD CORE\Desktop\хип хоп\kartinki-hip-hop-girls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113" y="1412875"/>
            <a:ext cx="29860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5803900" cy="3405188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Основа танца хип-хоп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В основе хип-хоп танца лежит </a:t>
            </a:r>
            <a:r>
              <a:rPr lang="ru-RU" dirty="0" err="1"/>
              <a:t>кач</a:t>
            </a:r>
            <a:r>
              <a:rPr lang="ru-RU" dirty="0"/>
              <a:t> (</a:t>
            </a:r>
            <a:r>
              <a:rPr lang="ru-RU" dirty="0" err="1"/>
              <a:t>грув</a:t>
            </a:r>
            <a:r>
              <a:rPr lang="ru-RU" dirty="0"/>
              <a:t> - </a:t>
            </a:r>
            <a:r>
              <a:rPr lang="ru-RU" dirty="0" err="1"/>
              <a:t>groove</a:t>
            </a:r>
            <a:r>
              <a:rPr lang="ru-RU" dirty="0"/>
              <a:t>) - это ощущение движения тела в такт музыке, для танцора это не только какое-то постоянное движение, которое держит в темпе, и на которое потом накладываются базовые движения, но более глубокое переживание сопричастности к </a:t>
            </a:r>
            <a:r>
              <a:rPr lang="ru-RU" dirty="0" smtClean="0"/>
              <a:t>музыке.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+mj-ea"/>
              </a:rPr>
              <a:t>Основа хип-хоп</a:t>
            </a:r>
            <a:endParaRPr lang="ru-RU" dirty="0">
              <a:ea typeface="+mj-ea"/>
            </a:endParaRPr>
          </a:p>
        </p:txBody>
      </p:sp>
      <p:pic>
        <p:nvPicPr>
          <p:cNvPr id="18435" name="Picture 2" descr="C:\Users\AMD CORE\Desktop\хип хоп\kartinki-hip-hop-girl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7100" y="1484313"/>
            <a:ext cx="302577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Базу хип-хопа разделяют по времени, когда движения были придуманы: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старая школа (</a:t>
            </a:r>
            <a:r>
              <a:rPr lang="en-US" dirty="0" err="1"/>
              <a:t>oldschool</a:t>
            </a:r>
            <a:r>
              <a:rPr lang="en-US" dirty="0"/>
              <a:t>) - 80</a:t>
            </a:r>
            <a:r>
              <a:rPr lang="ru-RU" dirty="0"/>
              <a:t>е годы,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средняя школа (</a:t>
            </a:r>
            <a:r>
              <a:rPr lang="en-US" dirty="0"/>
              <a:t>middle school) - 90</a:t>
            </a:r>
            <a:r>
              <a:rPr lang="ru-RU" dirty="0"/>
              <a:t>е годы,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новая школа (</a:t>
            </a:r>
            <a:r>
              <a:rPr lang="en-US" dirty="0" err="1"/>
              <a:t>newschool</a:t>
            </a:r>
            <a:r>
              <a:rPr lang="en-US" dirty="0"/>
              <a:t>) - </a:t>
            </a:r>
            <a:r>
              <a:rPr lang="ru-RU" dirty="0"/>
              <a:t>после 2000 </a:t>
            </a:r>
            <a:r>
              <a:rPr lang="ru-RU" dirty="0" smtClean="0"/>
              <a:t>года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К старой школе относятся </a:t>
            </a:r>
            <a:r>
              <a:rPr lang="en-US" dirty="0"/>
              <a:t>Smurf, The Prep, Fila (The Rambo), Happy Feet, Cabbage Patch, Reebok </a:t>
            </a:r>
            <a:r>
              <a:rPr lang="ru-RU" dirty="0"/>
              <a:t>и другие.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К средней школе: </a:t>
            </a:r>
            <a:r>
              <a:rPr lang="en-US" dirty="0"/>
              <a:t>Running Man, Roger Rabbit, Party Machine, Bart Simpson, Steve Martin </a:t>
            </a:r>
            <a:r>
              <a:rPr lang="ru-RU" dirty="0"/>
              <a:t>и другие.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К новой школе относят: </a:t>
            </a:r>
            <a:r>
              <a:rPr lang="en-US" dirty="0"/>
              <a:t>Tone-Whop, </a:t>
            </a:r>
            <a:r>
              <a:rPr lang="en-US" dirty="0" err="1"/>
              <a:t>Monestary</a:t>
            </a:r>
            <a:r>
              <a:rPr lang="en-US" dirty="0"/>
              <a:t>, Harlem Shake, Walk it out, ATL Stomp </a:t>
            </a:r>
            <a:r>
              <a:rPr lang="ru-RU" dirty="0"/>
              <a:t>и т.д.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ea typeface="+mj-ea"/>
              </a:rPr>
              <a:t>Разновидности базы хип-хопа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1463675"/>
            <a:ext cx="7680325" cy="472440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dirty="0"/>
              <a:t>Желательно широкие спортивные штаны или шорты длиной чуть ниже колена, широкая футболка или майка. Можно использовать гетры. Если вы не являетесь поклонником широкой одежды, то можно одеть и обыкновенные спортивные брюки и  обтягивающий топ.  На ноги кроссовки ( можно и высокие и низкие) или </a:t>
            </a:r>
            <a:r>
              <a:rPr lang="ru-RU" dirty="0" smtClean="0"/>
              <a:t>кеды. Лишь бы себе нравились!!!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7314" y="332656"/>
            <a:ext cx="26559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дежда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20484" name="Picture 4" descr="C:\Users\AMD CORE\Desktop\хип хоп\хп одежд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7213" y="3128963"/>
            <a:ext cx="245586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AMD CORE\Desktop\хип хоп\хп одежда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4588" y="3109913"/>
            <a:ext cx="25193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Users\AMD CORE\Desktop\хип хоп\хп одежда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0" y="3186113"/>
            <a:ext cx="230346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1412875"/>
            <a:ext cx="7680325" cy="544512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dirty="0" smtClean="0"/>
              <a:t>               LES TWINS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dirty="0" smtClean="0"/>
              <a:t>                                                                                                            I.AM.ME</a:t>
            </a:r>
            <a:endParaRPr lang="en-US" dirty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dirty="0" smtClean="0"/>
              <a:t>                    JABBAWOCKEEZ                                                         </a:t>
            </a:r>
          </a:p>
          <a:p>
            <a:pPr fontAlgn="auto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QUEST CREW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0750" y="-8736"/>
            <a:ext cx="8557550" cy="14896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Одни из лучших хип-хоп команд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21508" name="Picture 2" descr="C:\Users\AMD CORE\Desktop\хип хоп\Les-Twi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8925"/>
            <a:ext cx="2857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AMD CORE\Desktop\хип хоп\I.AM.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558925"/>
            <a:ext cx="40338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Users\AMD CORE\Desktop\хип хоп\Jabba-Wockee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933825"/>
            <a:ext cx="36274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C:\Users\AMD CORE\Desktop\хип хоп\Quest-Crew-dvbu.net_-300x1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9013" y="4508500"/>
            <a:ext cx="2857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120</TotalTime>
  <Words>384</Words>
  <Application>Microsoft Office PowerPoint</Application>
  <PresentationFormat>Экран (4:3)</PresentationFormat>
  <Paragraphs>51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11</vt:i4>
      </vt:variant>
    </vt:vector>
  </HeadingPairs>
  <TitlesOfParts>
    <vt:vector size="28" baseType="lpstr">
      <vt:lpstr>Corbel</vt:lpstr>
      <vt:lpstr>Arial</vt:lpstr>
      <vt:lpstr>Tunga</vt:lpstr>
      <vt:lpstr>Tahoma</vt:lpstr>
      <vt:lpstr>Calibri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хип-хоп танцу</dc:title>
  <dc:creator>AMD CORE</dc:creator>
  <cp:lastModifiedBy>WiZaRd</cp:lastModifiedBy>
  <cp:revision>14</cp:revision>
  <dcterms:created xsi:type="dcterms:W3CDTF">2014-03-27T06:52:33Z</dcterms:created>
  <dcterms:modified xsi:type="dcterms:W3CDTF">2014-04-23T00:31:21Z</dcterms:modified>
</cp:coreProperties>
</file>