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1"/>
  </p:sldMasterIdLst>
  <p:notesMasterIdLst>
    <p:notesMasterId r:id="rId26"/>
  </p:notesMasterIdLst>
  <p:sldIdLst>
    <p:sldId id="256" r:id="rId2"/>
    <p:sldId id="285" r:id="rId3"/>
    <p:sldId id="257" r:id="rId4"/>
    <p:sldId id="258" r:id="rId5"/>
    <p:sldId id="283" r:id="rId6"/>
    <p:sldId id="261" r:id="rId7"/>
    <p:sldId id="274" r:id="rId8"/>
    <p:sldId id="275" r:id="rId9"/>
    <p:sldId id="276" r:id="rId10"/>
    <p:sldId id="277" r:id="rId11"/>
    <p:sldId id="278" r:id="rId12"/>
    <p:sldId id="282" r:id="rId13"/>
    <p:sldId id="267" r:id="rId14"/>
    <p:sldId id="265" r:id="rId15"/>
    <p:sldId id="284" r:id="rId16"/>
    <p:sldId id="264" r:id="rId17"/>
    <p:sldId id="269" r:id="rId18"/>
    <p:sldId id="266" r:id="rId19"/>
    <p:sldId id="270" r:id="rId20"/>
    <p:sldId id="271" r:id="rId21"/>
    <p:sldId id="268" r:id="rId22"/>
    <p:sldId id="289" r:id="rId23"/>
    <p:sldId id="288" r:id="rId24"/>
    <p:sldId id="27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60"/>
  </p:normalViewPr>
  <p:slideViewPr>
    <p:cSldViewPr>
      <p:cViewPr varScale="1">
        <p:scale>
          <a:sx n="69" d="100"/>
          <a:sy n="69" d="100"/>
        </p:scale>
        <p:origin x="-13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DF5B-F572-4DC6-9594-5539D0D8E3B4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6532F-991F-4A60-BA31-E6EC8D20D4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7920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6532F-991F-4A60-BA31-E6EC8D20D47E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593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4929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2195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8037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89734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5959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96303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71144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37432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92281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599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6389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923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09701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36861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164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99954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602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590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«Хлебное место»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1934" y="4005064"/>
            <a:ext cx="5602394" cy="1224136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/>
              <a:t>Проект подготовила </a:t>
            </a:r>
          </a:p>
          <a:p>
            <a:pPr algn="r"/>
            <a:r>
              <a:rPr lang="ru-RU" sz="1600" dirty="0" smtClean="0"/>
              <a:t>Барбакова Полина </a:t>
            </a:r>
          </a:p>
          <a:p>
            <a:pPr algn="r"/>
            <a:r>
              <a:rPr lang="ru-RU" sz="1600" dirty="0" smtClean="0"/>
              <a:t>Учащаяся творческого объединения «Подсолнух»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9471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99288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2871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76865" y="982132"/>
            <a:ext cx="2536798" cy="4893735"/>
          </a:xfrm>
        </p:spPr>
        <p:txBody>
          <a:bodyPr>
            <a:normAutofit fontScale="92500" lnSpcReduction="10000"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Сняла квартиру  и устроилась работать официанткой в ресторан «Восток», там она и познакомилась молодым матросом прибывшим на побывку Шереметьевым Геннадием Ивановичем. С который , после года встреч сыграли свадьбу и поехали знакомиться с родителями   молодой жены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7381" y="1052736"/>
            <a:ext cx="32004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5410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83568" y="692696"/>
            <a:ext cx="3600400" cy="5400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Новой вехой в судьбе Нины Николаевны стал Николаевский </a:t>
            </a:r>
            <a:r>
              <a:rPr lang="ru-RU" sz="17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хлебзавод</a:t>
            </a:r>
            <a:r>
              <a:rPr lang="ru-RU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ведет свою историю с 1939 года, когда в Николаевске была сдана первая очередь хлебозавода на пять печей.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Великая Отечественная Война внесла свои коррективы в планы строительства. Поэтому комбинат был сдан полностью только в 1943 году. В 1950 годы  стало ясно, что существующие мощности не могут в полной мере удовлетворить потребности горожан и приступили к строительству нового хлебокомбината. В 1965 новое здание ввели в строй. Предприятие переживало разные времена, его коллектив не раз преодолевал трудности и решал многие проблемы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348880"/>
            <a:ext cx="2693987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4719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все  работники завода выдержали нестабильную экономическую ситуацию на предприятии. Люди уходили в поисках  лучшего места. Но Нина Николаевна осталась верна выбранной профессии. </a:t>
            </a:r>
            <a:b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420888"/>
            <a:ext cx="468052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5713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99592" y="692696"/>
            <a:ext cx="2814071" cy="5184576"/>
          </a:xfrm>
        </p:spPr>
        <p:txBody>
          <a:bodyPr>
            <a:noAutofit/>
          </a:bodyPr>
          <a:lstStyle/>
          <a:p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Нина Николаевна 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дрожжевар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Ее профессия является одной из основных составляющих общего процесса  выпечки хлеба, поэтому  от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знания и опыта зависит качество хлеба на наших столах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Работники цеха хлебобулочных изделий получают несколько специальностей. Бабушка одновременно и тестомес, и пекарь, и раскладчик хлеба может работать и на тесторазделочной машине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1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556792"/>
            <a:ext cx="3096344" cy="298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5182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1196752"/>
            <a:ext cx="3024336" cy="4464496"/>
          </a:xfrm>
        </p:spPr>
        <p:txBody>
          <a:bodyPr>
            <a:no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еще моя бабушка  является родоначальницей рабочей династии.  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ней работает её дочь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Барбакова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Геннадьевна (моя мама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i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84784"/>
            <a:ext cx="2592288" cy="367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7298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15616" y="1445893"/>
            <a:ext cx="2536798" cy="4080935"/>
          </a:xfrm>
        </p:spPr>
        <p:txBody>
          <a:bodyPr>
            <a:normAutofit fontScale="85000" lnSpcReduction="10000"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последние несколько лет ассортимент хлебобулочных изделий значительно расширился. Комбинат выпускает йодированные, ржаные, зерновые виды хлеба, витаминизированные, диетические булочки, пироги с повидлом, батоны отрубные, хлебцы, пирожки, кексы и ещё много другой хлебобулочной продукции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72816"/>
            <a:ext cx="3528392" cy="284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1850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2782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5866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9601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24744"/>
            <a:ext cx="6779511" cy="5033943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архив семей Шереметьевых и Барбаковых.</a:t>
            </a:r>
            <a:b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моей семьи и ее связь с историей города.</a:t>
            </a:r>
            <a:b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Практическая значимость: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наследия моей семьи для потомков.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495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9658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9045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У бабушки с дедушкой родились трое детей, семеро внуков и одна лапочка-правнучка.</a:t>
            </a:r>
            <a:endParaRPr lang="ru-RU" sz="28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276872"/>
            <a:ext cx="4865936" cy="367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9644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08141" y="1556792"/>
            <a:ext cx="2690632" cy="4449672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это моя семья!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Папа,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Барбаков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Руслан Викторович-  строгий, но справедливый!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Мама, добрая и светлая!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сестра, Алина - мой личный критик.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48680"/>
            <a:ext cx="3672408" cy="538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3765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76864" y="4809067"/>
            <a:ext cx="64914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под солнцем или хлебное место…Что это значит? Лучшая доля?  Бабушка, волею судьбы, обрела это место на краю земли российской, под северным солнцем, а оно оказалось и правда хлебным! Вот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пироги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836712"/>
            <a:ext cx="42672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5300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96752"/>
            <a:ext cx="2664296" cy="3384376"/>
          </a:xfrm>
        </p:spPr>
        <p:txBody>
          <a:bodyPr/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Моя бабушка Шереметьева Нина Николаевна.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908720"/>
            <a:ext cx="32403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6554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72008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319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76864" y="980728"/>
            <a:ext cx="2675055" cy="48935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Закончив 8 классов, она поехала в город Фергану, 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Ташкентской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(Республика Узбекистан). Там она поступила учеником на ткацкую фабрику и проработала 3 года ткачихой, в мотальном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цехе.</a:t>
            </a:r>
            <a:endParaRPr lang="ru-RU" sz="20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836712"/>
            <a:ext cx="316835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8379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Работая в русско – узбекском коллективе бабушка пыталась выучить узбекский язык, но нечего вышло.</a:t>
            </a:r>
            <a:r>
              <a:rPr lang="ru-RU" i="1" dirty="0" smtClean="0"/>
              <a:t> </a:t>
            </a:r>
            <a:endParaRPr lang="ru-RU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276872"/>
            <a:ext cx="554461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3166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388534"/>
            <a:ext cx="6624735" cy="816330"/>
          </a:xfrm>
        </p:spPr>
        <p:txBody>
          <a:bodyPr>
            <a:normAutofit fontScale="90000"/>
          </a:bodyPr>
          <a:lstStyle/>
          <a:p>
            <a:r>
              <a:rPr lang="ru-RU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Подруга по цеху  поехала в гости к родственникам в  Николаевск </a:t>
            </a:r>
            <a:r>
              <a:rPr lang="ru-RU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на </a:t>
            </a:r>
            <a:r>
              <a:rPr lang="ru-RU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Амуре, и пригласила с собой бабушку. Понравился маленький чистый городок бабушке, она и </a:t>
            </a:r>
            <a:r>
              <a:rPr lang="ru-RU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осталась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7201" y="609600"/>
            <a:ext cx="2602632" cy="48006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564904"/>
            <a:ext cx="532859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0716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669674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1084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2353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700</TotalTime>
  <Words>458</Words>
  <Application>Microsoft Office PowerPoint</Application>
  <PresentationFormat>Экран (4:3)</PresentationFormat>
  <Paragraphs>25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Натуральные материалы</vt:lpstr>
      <vt:lpstr>«Хлебное место»</vt:lpstr>
      <vt:lpstr>Предмет исследования: архив семей Шереметьевых и Барбаковых.  Объект исследования: история моей семьи и ее связь с историей города.   Практическая значимость: Создание наследия моей семьи для потомков.</vt:lpstr>
      <vt:lpstr>Моя бабушка Шереметьева Нина Николаевна. </vt:lpstr>
      <vt:lpstr>Слайд 4</vt:lpstr>
      <vt:lpstr>Слайд 5</vt:lpstr>
      <vt:lpstr>Работая в русско – узбекском коллективе бабушка пыталась выучить узбекский язык, но нечего вышло. </vt:lpstr>
      <vt:lpstr>Подруга по цеху  поехала в гости к родственникам в  Николаевск – на – Амуре, и пригласила с собой бабушку. Понравился маленький чистый городок бабушке, она и осталась.</vt:lpstr>
      <vt:lpstr>Слайд 8</vt:lpstr>
      <vt:lpstr>Слайд 9</vt:lpstr>
      <vt:lpstr>Слайд 10</vt:lpstr>
      <vt:lpstr>Слайд 11</vt:lpstr>
      <vt:lpstr>Слайд 12</vt:lpstr>
      <vt:lpstr>Не все  работники завода выдержали нестабильную экономическую ситуацию на предприятии. Люди уходили в поисках  лучшего места. Но Нина Николаевна осталась верна выбранной профессии. 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У бабушки с дедушкой родились трое детей, семеро внуков и одна лапочка-правнучка.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Кокина</cp:lastModifiedBy>
  <cp:revision>73</cp:revision>
  <dcterms:created xsi:type="dcterms:W3CDTF">2016-04-05T23:08:15Z</dcterms:created>
  <dcterms:modified xsi:type="dcterms:W3CDTF">2016-04-15T12:32:22Z</dcterms:modified>
</cp:coreProperties>
</file>