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72" r:id="rId6"/>
    <p:sldId id="262" r:id="rId7"/>
    <p:sldId id="265" r:id="rId8"/>
    <p:sldId id="260" r:id="rId9"/>
    <p:sldId id="273" r:id="rId10"/>
    <p:sldId id="288" r:id="rId11"/>
    <p:sldId id="266" r:id="rId12"/>
    <p:sldId id="279" r:id="rId13"/>
    <p:sldId id="283" r:id="rId14"/>
    <p:sldId id="268" r:id="rId15"/>
    <p:sldId id="267" r:id="rId16"/>
    <p:sldId id="270" r:id="rId17"/>
    <p:sldId id="285" r:id="rId18"/>
    <p:sldId id="274" r:id="rId19"/>
    <p:sldId id="275" r:id="rId20"/>
    <p:sldId id="280" r:id="rId21"/>
    <p:sldId id="276" r:id="rId22"/>
    <p:sldId id="278" r:id="rId23"/>
    <p:sldId id="277" r:id="rId24"/>
    <p:sldId id="291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865B5-9F57-422A-A9D2-F81773FE0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C7FDA9-2AF7-450E-BD97-B5C9D19F04C9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F1B9959-02E7-4A56-BBC6-BD3266499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3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E621-09AB-444F-8040-7AD35754E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C8D4-77B0-49D5-8C78-9B069DB7A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CD86-C578-4704-B4F0-E92D7142A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B343-F143-418B-AFB5-E1078B933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1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EF81-8ED2-40C9-ADC0-36B457B6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6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84EF-A3C6-4867-B34B-CCB70068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4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02FC-FEF1-4D6A-94BD-2CCADEE9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22183-144E-40CD-A5CB-1D9D6C98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3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4E56E-E008-4398-AC9E-B6061B959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5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61A9-6BDD-44DD-9810-6AB0EA31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1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4094927-2741-4CEE-93B8-93DE42B18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785938" y="285750"/>
            <a:ext cx="59293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b="1">
                <a:latin typeface="Arbat" pitchFamily="2" charset="0"/>
              </a:rPr>
              <a:t>Муниципальное</a:t>
            </a:r>
            <a:r>
              <a:rPr lang="en-US" sz="1100" b="1">
                <a:latin typeface="Arbat" pitchFamily="2" charset="0"/>
              </a:rPr>
              <a:t> </a:t>
            </a:r>
            <a:r>
              <a:rPr lang="ru-RU" sz="1100" b="1"/>
              <a:t>бюджетное образовательное </a:t>
            </a:r>
            <a:r>
              <a:rPr lang="ru-RU" sz="1100" b="1">
                <a:latin typeface="Arbat" pitchFamily="2" charset="0"/>
              </a:rPr>
              <a:t>учреждение </a:t>
            </a:r>
          </a:p>
          <a:p>
            <a:pPr algn="ctr">
              <a:lnSpc>
                <a:spcPct val="90000"/>
              </a:lnSpc>
            </a:pPr>
            <a:r>
              <a:rPr lang="ru-RU" sz="1100" b="1"/>
              <a:t>дополнительного образования детей центр детского творчества </a:t>
            </a:r>
          </a:p>
          <a:p>
            <a:pPr algn="ctr">
              <a:lnSpc>
                <a:spcPct val="90000"/>
              </a:lnSpc>
            </a:pPr>
            <a:r>
              <a:rPr lang="ru-RU" sz="1100" b="1"/>
              <a:t>г. Николаевска-на-Амуре</a:t>
            </a:r>
          </a:p>
          <a:p>
            <a:pPr algn="ctr">
              <a:lnSpc>
                <a:spcPct val="90000"/>
              </a:lnSpc>
            </a:pPr>
            <a:r>
              <a:rPr lang="ru-RU" sz="1100" b="1">
                <a:latin typeface="Arbat" pitchFamily="2" charset="0"/>
              </a:rPr>
              <a:t>Хабаровского края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627313" y="5373688"/>
            <a:ext cx="4249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Николаевск – на – Амуре</a:t>
            </a:r>
          </a:p>
          <a:p>
            <a:pPr algn="ctr" eaLnBrk="1" hangingPunct="1"/>
            <a:r>
              <a:rPr lang="ru-RU"/>
              <a:t>2016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411413" y="981075"/>
            <a:ext cx="51133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/>
              <a:t>Социальный проект</a:t>
            </a:r>
          </a:p>
          <a:p>
            <a:pPr algn="ctr"/>
            <a:endParaRPr lang="ru-RU" sz="2400"/>
          </a:p>
          <a:p>
            <a:pPr algn="ctr"/>
            <a:r>
              <a:rPr lang="ru-RU" sz="2400" b="1" i="1">
                <a:solidFill>
                  <a:schemeClr val="accent2"/>
                </a:solidFill>
              </a:rPr>
              <a:t>История моей семьи в истории моего села</a:t>
            </a:r>
          </a:p>
          <a:p>
            <a:endParaRPr lang="ru-RU" sz="2400" b="1" i="1">
              <a:solidFill>
                <a:schemeClr val="accent2"/>
              </a:solidFill>
            </a:endParaRPr>
          </a:p>
          <a:p>
            <a:endParaRPr lang="ru-RU" sz="2400"/>
          </a:p>
          <a:p>
            <a:endParaRPr lang="ru-RU" sz="24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067175" y="2924175"/>
            <a:ext cx="4321175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Выполнила:</a:t>
            </a:r>
          </a:p>
          <a:p>
            <a:pPr algn="ctr"/>
            <a:r>
              <a:rPr lang="ru-RU"/>
              <a:t>Усова Анастасия, 11лет</a:t>
            </a:r>
          </a:p>
          <a:p>
            <a:pPr algn="ctr"/>
            <a:r>
              <a:rPr lang="ru-RU"/>
              <a:t>Клуб «Рукодельница»,</a:t>
            </a:r>
          </a:p>
          <a:p>
            <a:pPr algn="ctr"/>
            <a:r>
              <a:rPr lang="ru-RU"/>
              <a:t>ЦДТ</a:t>
            </a:r>
          </a:p>
          <a:p>
            <a:pPr algn="ctr"/>
            <a:r>
              <a:rPr lang="ru-RU"/>
              <a:t>Руководитель: Жакова Л.И.,</a:t>
            </a:r>
          </a:p>
          <a:p>
            <a:pPr algn="ctr"/>
            <a:r>
              <a:rPr lang="ru-RU"/>
              <a:t>педагог дополнительного </a:t>
            </a:r>
          </a:p>
          <a:p>
            <a:pPr algn="ctr"/>
            <a:r>
              <a:rPr lang="ru-RU"/>
              <a:t>образования</a:t>
            </a:r>
          </a:p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714625" y="42862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omic Sans MS" pitchFamily="66" charset="0"/>
              </a:rPr>
              <a:t>Читальный зал библиотеки</a:t>
            </a: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08752" cy="553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5288" y="4581525"/>
            <a:ext cx="842486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Комсомолка, представитель сельской интеллигенции, поэтому всегда вела общественную работу: была казначеем комсомольской организации,  секретарём комсомольской организации , вела комсомольский кружок от политсети. Работая на общественных началах, Тамара Федоровна  была председателем общества «Знание» при горкоме партии. </a:t>
            </a: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0" y="193874"/>
            <a:ext cx="7247357" cy="438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81012" y="260648"/>
            <a:ext cx="7931150" cy="5619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ston" pitchFamily="66" charset="0"/>
              </a:rPr>
              <a:t>Встреча со  старожилами  села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5013325"/>
            <a:ext cx="8893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В 60-е годы руководила кукольным театром при сельском клубе, не раз выезжали со спектаклями в детский дом, который находился на Половинке. Работала в Народной Дружине, неоднократно избиралась депутатом сельского совета, в 80-е годы была председателем женсовета при сельском совете  с. Красное, сейчас секретарь в административной комиссии при Администрации Красносельского сельского поселения.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55038"/>
            <a:ext cx="6120680" cy="42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42938" y="571500"/>
            <a:ext cx="8229600" cy="757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latin typeface="Ariston" pitchFamily="66" charset="0"/>
              </a:rPr>
              <a:t>В библиотеке  прошла встреча старожилов. Гостей радушно встретила заведующая </a:t>
            </a:r>
            <a:r>
              <a:rPr lang="ru-RU" sz="2000" dirty="0" err="1" smtClean="0">
                <a:latin typeface="Ariston" pitchFamily="66" charset="0"/>
              </a:rPr>
              <a:t>Т.Ф.Усова</a:t>
            </a:r>
            <a:endParaRPr lang="ru-RU" sz="2000" dirty="0" smtClean="0">
              <a:latin typeface="Ariston" pitchFamily="66" charset="0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66770" cy="500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ston" pitchFamily="66" charset="0"/>
              </a:rPr>
              <a:t>70-летие библиотеки</a:t>
            </a: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61252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24798" cy="527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70-летие библиотеки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2607"/>
            <a:ext cx="6840760" cy="513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571500" y="785813"/>
            <a:ext cx="4286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latin typeface="Comic Sans MS" pitchFamily="66" charset="0"/>
              </a:rPr>
              <a:t>Ветераны на мероприятии, посвященном  празднованию 66 годовщины Победы в Великой Отечественной войне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65" y="260648"/>
            <a:ext cx="4073840" cy="637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0" y="2246101"/>
            <a:ext cx="4867275" cy="3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0006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ston" pitchFamily="66" charset="0"/>
              </a:rPr>
              <a:t>Клуб «Литературная свеча»</a:t>
            </a:r>
            <a:br>
              <a:rPr lang="ru-RU" sz="2400" smtClean="0">
                <a:latin typeface="Ariston" pitchFamily="66" charset="0"/>
              </a:rPr>
            </a:br>
            <a:endParaRPr lang="ru-RU" sz="2400" smtClean="0">
              <a:latin typeface="Ariston" pitchFamily="66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14313" y="5572125"/>
            <a:ext cx="8786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omic Sans MS" pitchFamily="66" charset="0"/>
              </a:rPr>
              <a:t>В библиотеке по сей день проводятся различные мероприятия, встречи, литературные вечера. Постоянно работает читательский клуб «Литературная свеча»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9" y="748215"/>
            <a:ext cx="6464920" cy="48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786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>
                <a:latin typeface="Comic Sans MS" pitchFamily="66" charset="0"/>
              </a:rPr>
              <a:t>Приезжала на три года, а осталась на всю жизнь. Знает каждого читателя, их интересы, потребности. 58 лет жизни в Красном прошли у Тамары Федоровны. За время работы библиотекарем она собрала  богатейший материал по истории села Помогали все: школьники, учителя, жители. 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36704" cy="47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71500" y="500063"/>
            <a:ext cx="857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omic Sans MS" pitchFamily="66" charset="0"/>
              </a:rPr>
              <a:t>Выставка, посвященная  70-годовщине Великой Отечественной войны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078390" cy="54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Ольга Николаевна К\Desktop\ПРОЕКТ История моей семьи в историинашего города\Новая папка\Новый рису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1426096"/>
            <a:ext cx="3713162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285331"/>
            <a:ext cx="6400800" cy="6858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5363" name="WordArt 5" descr="Бумажный пакет"/>
          <p:cNvSpPr>
            <a:spLocks noGrp="1" noChangeArrowheads="1" noChangeShapeType="1" noTextEdit="1"/>
          </p:cNvSpPr>
          <p:nvPr/>
        </p:nvSpPr>
        <p:spPr bwMode="auto">
          <a:xfrm>
            <a:off x="685800" y="857250"/>
            <a:ext cx="7815263" cy="9286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Усова Тамара Федоровна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3635375" y="1989138"/>
            <a:ext cx="55086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Ariston" pitchFamily="66" charset="0"/>
              </a:rPr>
              <a:t>библиотекарь филиала </a:t>
            </a:r>
            <a:r>
              <a:rPr lang="ru-RU" sz="2400">
                <a:latin typeface="Ariston" pitchFamily="66" charset="0"/>
              </a:rPr>
              <a:t>Центральной</a:t>
            </a:r>
            <a:r>
              <a:rPr lang="ru-RU" sz="2800">
                <a:latin typeface="Ariston" pitchFamily="66" charset="0"/>
              </a:rPr>
              <a:t> библиотеки в </a:t>
            </a:r>
            <a:endParaRPr lang="en-US" sz="2800">
              <a:latin typeface="Ariston" pitchFamily="66" charset="0"/>
            </a:endParaRPr>
          </a:p>
          <a:p>
            <a:pPr eaLnBrk="1" hangingPunct="1"/>
            <a:r>
              <a:rPr lang="ru-RU" sz="2800">
                <a:latin typeface="Ariston" pitchFamily="66" charset="0"/>
              </a:rPr>
              <a:t>с. Красном</a:t>
            </a:r>
            <a:endParaRPr lang="en-US" sz="2800">
              <a:latin typeface="Ariston" pitchFamily="66" charset="0"/>
            </a:endParaRPr>
          </a:p>
          <a:p>
            <a:pPr eaLnBrk="1" hangingPunct="1"/>
            <a:r>
              <a:rPr lang="ru-RU" sz="4400">
                <a:latin typeface="Ariston" pitchFamily="66" charset="0"/>
              </a:rPr>
              <a:t> </a:t>
            </a:r>
            <a:r>
              <a:rPr lang="ru-RU">
                <a:latin typeface="Comic Sans MS" pitchFamily="66" charset="0"/>
              </a:rPr>
              <a:t>Она родилась 12 мая 1936 года в селе Лохвицы Куйбышевского района Амурской области. 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417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5" y="364679"/>
            <a:ext cx="3746553" cy="628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500313" y="500063"/>
            <a:ext cx="392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omic Sans MS" pitchFamily="66" charset="0"/>
              </a:rPr>
              <a:t>Музейные экспонаты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4989"/>
            <a:ext cx="7668344" cy="575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3071813" y="714375"/>
            <a:ext cx="256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Музейные экспонаты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827515" cy="512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1857375" y="714375"/>
            <a:ext cx="592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Выставка, посвященная  истории села Красное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95501"/>
            <a:ext cx="3981760" cy="29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3" y="1484784"/>
            <a:ext cx="4496470" cy="502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24075" y="549275"/>
            <a:ext cx="4535488" cy="439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051050" y="5434013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Дело всей жизни</a:t>
            </a: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47" y="770806"/>
            <a:ext cx="2744380" cy="39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500063" y="1000125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В работе использованы материалы из личного архива </a:t>
            </a:r>
          </a:p>
          <a:p>
            <a:pPr algn="ctr"/>
            <a:r>
              <a:rPr lang="ru-RU" sz="2400">
                <a:latin typeface="Comic Sans MS" pitchFamily="66" charset="0"/>
              </a:rPr>
              <a:t>Усовой Тамары Федоровны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71550" y="5445125"/>
            <a:ext cx="66246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Семья Тамары Федоровны  много раз переезжала с места на место, а потом обосновалась в г. Свободном, где она  закончила десятилетку. </a:t>
            </a:r>
          </a:p>
        </p:txBody>
      </p:sp>
      <p:pic>
        <p:nvPicPr>
          <p:cNvPr id="6151" name="Picture 7" descr="C:\Users\Ольга Николаевна К\Desktop\ПРОЕКТ История моей семьи в историинашего города\Новая папка\Новый рисунок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4" y="980728"/>
            <a:ext cx="6242050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4714875" y="714375"/>
            <a:ext cx="3643313" cy="21383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ston" pitchFamily="66" charset="0"/>
              </a:rPr>
              <a:t>Хабаровская культпросвет школа </a:t>
            </a:r>
            <a:br>
              <a:rPr lang="ru-RU" sz="2800" smtClean="0">
                <a:latin typeface="Ariston" pitchFamily="66" charset="0"/>
              </a:rPr>
            </a:br>
            <a:r>
              <a:rPr lang="ru-RU" sz="2800" smtClean="0">
                <a:latin typeface="Ariston" pitchFamily="66" charset="0"/>
              </a:rPr>
              <a:t> г. Биробиджан</a:t>
            </a:r>
            <a:br>
              <a:rPr lang="ru-RU" sz="2800" smtClean="0">
                <a:latin typeface="Ariston" pitchFamily="66" charset="0"/>
              </a:rPr>
            </a:br>
            <a:r>
              <a:rPr lang="ru-RU" sz="2800" smtClean="0">
                <a:latin typeface="Ariston" pitchFamily="66" charset="0"/>
              </a:rPr>
              <a:t>1956г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787900" y="3284538"/>
            <a:ext cx="41052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Потом  поступила в Хабаровскую культпросвет школу в г. Биробиджане.Училась 1,5 года в спецгруппе по ускоренной программе, организованной специально для окончивших десятилетку. </a:t>
            </a:r>
          </a:p>
        </p:txBody>
      </p:sp>
      <p:pic>
        <p:nvPicPr>
          <p:cNvPr id="7176" name="Picture 8" descr="C:\Users\Ольга Николаевна К\Desktop\ПРОЕКТ История моей семьи в историинашего города\Новая папка\Новый рисунок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4" y="332656"/>
            <a:ext cx="462610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5805488"/>
            <a:ext cx="8229600" cy="6477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ston" pitchFamily="66" charset="0"/>
              </a:rPr>
              <a:t>C</a:t>
            </a:r>
            <a:r>
              <a:rPr lang="ru-RU" sz="2400" smtClean="0">
                <a:latin typeface="Ariston" pitchFamily="66" charset="0"/>
              </a:rPr>
              <a:t> 3</a:t>
            </a:r>
            <a:r>
              <a:rPr lang="en-US" sz="2400" smtClean="0">
                <a:latin typeface="Ariston" pitchFamily="66" charset="0"/>
              </a:rPr>
              <a:t> </a:t>
            </a:r>
            <a:r>
              <a:rPr lang="ru-RU" sz="2400" smtClean="0">
                <a:latin typeface="Arial" charset="0"/>
              </a:rPr>
              <a:t>апреля</a:t>
            </a:r>
            <a:r>
              <a:rPr lang="ru-RU" sz="2400" smtClean="0">
                <a:latin typeface="Ariston" pitchFamily="66" charset="0"/>
              </a:rPr>
              <a:t> 1958г. по сегодняшний день работает в селе библиотекарем</a:t>
            </a:r>
            <a:r>
              <a:rPr lang="ru-RU" sz="2400" b="1" smtClean="0">
                <a:latin typeface="Ariston" pitchFamily="66" charset="0"/>
              </a:rPr>
              <a:t/>
            </a:r>
            <a:br>
              <a:rPr lang="ru-RU" sz="2400" b="1" smtClean="0">
                <a:latin typeface="Ariston" pitchFamily="66" charset="0"/>
              </a:rPr>
            </a:br>
            <a:endParaRPr lang="ru-RU" sz="2400" b="1" smtClean="0">
              <a:latin typeface="Ariston" pitchFamily="66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7852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Получив специальность библиотекарь, была направлена Хабаровским управлением культуры в распоряжение Отдела культуры г. Николаевска-на-Амуре, куда прибыла 01.04.1958г. и получила направление в с. Красное. </a:t>
            </a:r>
          </a:p>
          <a:p>
            <a:pPr eaLnBrk="1" hangingPunct="1">
              <a:spcBef>
                <a:spcPct val="50000"/>
              </a:spcBef>
            </a:pPr>
            <a:endParaRPr lang="ru-RU" b="1"/>
          </a:p>
        </p:txBody>
      </p:sp>
      <p:pic>
        <p:nvPicPr>
          <p:cNvPr id="8198" name="Picture 6" descr="C:\Users\Ольга Николаевна К\Desktop\ПРОЕКТ История моей семьи в историинашего города\Новая папка\Новый рисунок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349375"/>
            <a:ext cx="6535737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ston" pitchFamily="66" charset="0"/>
              </a:rPr>
              <a:t>Первое здание библиотеки</a:t>
            </a:r>
            <a:r>
              <a:rPr lang="en-US" sz="3200" smtClean="0">
                <a:latin typeface="Ariston" pitchFamily="66" charset="0"/>
              </a:rPr>
              <a:t> </a:t>
            </a:r>
            <a:r>
              <a:rPr lang="ru-RU" sz="3200" smtClean="0">
                <a:latin typeface="Ariston" pitchFamily="66" charset="0"/>
              </a:rPr>
              <a:t>до  1959 год 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84213" y="5938838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Библиотека сначала располагалась в небольшом домике </a:t>
            </a: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1" y="404664"/>
            <a:ext cx="7737376" cy="528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dventure" pitchFamily="2" charset="0"/>
              </a:rPr>
              <a:t> </a:t>
            </a:r>
            <a:r>
              <a:rPr lang="ru-RU" sz="2400" smtClean="0">
                <a:latin typeface="Ariston" pitchFamily="66" charset="0"/>
              </a:rPr>
              <a:t>В 1959 году в Красном построили сельский клуб, в нём дали помещение в 36 кв. м. под библиотеку и небольшой читальный зал.</a:t>
            </a:r>
            <a:br>
              <a:rPr lang="ru-RU" sz="2400" smtClean="0">
                <a:latin typeface="Ariston" pitchFamily="66" charset="0"/>
              </a:rPr>
            </a:br>
            <a:r>
              <a:rPr lang="ru-RU" sz="2400" smtClean="0">
                <a:latin typeface="Ariston" pitchFamily="66" charset="0"/>
              </a:rPr>
              <a:t>В здании клуба библиотека находилась до 1979 года.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45995" cy="459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42875" y="6072188"/>
            <a:ext cx="878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latin typeface="Ariston" pitchFamily="66" charset="0"/>
              </a:rPr>
              <a:t>Сельский клуб, в котором в 70-е годы располагалась  библиотека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0"/>
            <a:ext cx="9149358" cy="686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8750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В 1979г сдали новый трёхэтажный дом по улице Советской, сельский клуб с печным отоплением пришел в аварийное состояние, и библиотеку из него перевели в полуподвальное помещение трёхэтажки, где она находилась до 1982 года. </a:t>
            </a: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50975"/>
            <a:ext cx="5789712" cy="50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15944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01159441</Template>
  <TotalTime>954</TotalTime>
  <Words>499</Words>
  <Application>Microsoft Office PowerPoint</Application>
  <PresentationFormat>Экран (4:3)</PresentationFormat>
  <Paragraphs>50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Trebuchet MS</vt:lpstr>
      <vt:lpstr>Arbat</vt:lpstr>
      <vt:lpstr>Ariston</vt:lpstr>
      <vt:lpstr>Comic Sans MS</vt:lpstr>
      <vt:lpstr>Adventure</vt:lpstr>
      <vt:lpstr>01159441</vt:lpstr>
      <vt:lpstr>Презентация PowerPoint</vt:lpstr>
      <vt:lpstr>Презентация PowerPoint</vt:lpstr>
      <vt:lpstr>Презентация PowerPoint</vt:lpstr>
      <vt:lpstr>Хабаровская культпросвет школа   г. Биробиджан 1956г</vt:lpstr>
      <vt:lpstr>C 3 апреля 1958г. по сегодняшний день работает в селе библиотекарем </vt:lpstr>
      <vt:lpstr>Первое здание библиотеки до  1959 год </vt:lpstr>
      <vt:lpstr> В 1959 году в Красном построили сельский клуб, в нём дали помещение в 36 кв. м. под библиотеку и небольшой читальный зал. В здании клуба библиотека находилась до 1979 года. 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со  старожилами  села</vt:lpstr>
      <vt:lpstr>Презентация PowerPoint</vt:lpstr>
      <vt:lpstr>70-летие библиотеки</vt:lpstr>
      <vt:lpstr>70-летие библиотеки</vt:lpstr>
      <vt:lpstr>Презентация PowerPoint</vt:lpstr>
      <vt:lpstr>Клуб «Литературная свеча»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 всей жизни</dc:title>
  <dc:creator>Admin</dc:creator>
  <cp:lastModifiedBy>Ольга Николаевна Кушнарева</cp:lastModifiedBy>
  <cp:revision>71</cp:revision>
  <dcterms:created xsi:type="dcterms:W3CDTF">2010-11-11T12:36:27Z</dcterms:created>
  <dcterms:modified xsi:type="dcterms:W3CDTF">2016-04-14T23:44:16Z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TC011594411049</vt:lpwstr>
  </property>
</Properties>
</file>