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FB066-B80C-4933-8C30-C38845CE3266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49E2A-BAA0-4F37-98F9-08B4BD468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274638"/>
            <a:ext cx="4834880" cy="2434282"/>
          </a:xfrm>
        </p:spPr>
        <p:txBody>
          <a:bodyPr>
            <a:normAutofit/>
          </a:bodyPr>
          <a:lstStyle/>
          <a:p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Васендин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Виктор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победитель в номинации «Мечта. Надежда. Перспектива.»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148064" y="5877272"/>
            <a:ext cx="3538736" cy="5040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«Орел»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0968"/>
            <a:ext cx="396044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708920"/>
            <a:ext cx="26642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548680"/>
            <a:ext cx="216024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274638"/>
            <a:ext cx="5698976" cy="1143000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Канафьева Алина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победитель в номинации «Мечта. Надежда. Перспектива.»</a:t>
            </a:r>
            <a:endParaRPr lang="ru-RU" sz="32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7544" y="3429000"/>
            <a:ext cx="396044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076056" y="6021288"/>
            <a:ext cx="3610744" cy="6480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«Зиму переживем»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5" y="188640"/>
            <a:ext cx="2016224" cy="292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1772816"/>
            <a:ext cx="312420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274638"/>
            <a:ext cx="5410944" cy="1143000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Барбакова Полина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заняла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место в номинации «Сказки народов Дальнего Востока и стран Тихого океана», категории «Надежда»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032" y="5661248"/>
            <a:ext cx="3826768" cy="4649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«Лихой наездник»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04664"/>
            <a:ext cx="172819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903061"/>
            <a:ext cx="3888432" cy="2902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060848"/>
            <a:ext cx="4267200" cy="34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Педагоги, подготовившие победителей Международного конкурса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1115616" y="1535113"/>
            <a:ext cx="3381772" cy="639762"/>
          </a:xfrm>
        </p:spPr>
        <p:txBody>
          <a:bodyPr>
            <a:normAutofit/>
          </a:bodyPr>
          <a:lstStyle/>
          <a:p>
            <a:pPr algn="ctr"/>
            <a:r>
              <a:rPr lang="ru-RU" sz="22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Жакова Лариса Игоревна</a:t>
            </a:r>
            <a:endParaRPr lang="ru-RU" sz="2200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ru-RU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Брагина Инна Александровна</a:t>
            </a:r>
            <a:endParaRPr lang="ru-RU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933056"/>
            <a:ext cx="27305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627784" y="2492896"/>
            <a:ext cx="16659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861049"/>
            <a:ext cx="3240360" cy="223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/>
          <a:stretch>
            <a:fillRect/>
          </a:stretch>
        </p:blipFill>
        <p:spPr bwMode="auto">
          <a:xfrm>
            <a:off x="4644008" y="2492896"/>
            <a:ext cx="1460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40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Васендин Виктор – победитель в номинации «Мечта. Надежда. Перспектива.»</vt:lpstr>
      <vt:lpstr>Канафьева Алина  - победитель в номинации «Мечта. Надежда. Перспектива.»</vt:lpstr>
      <vt:lpstr>Барбакова Полина  заняла 2 место в номинации «Сказки народов Дальнего Востока и стран Тихого океана», категории «Надежда»</vt:lpstr>
      <vt:lpstr>Педагоги, подготовившие победителей Международного конкурса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Васендин Виктор – победитель в номинации «Мечта. Надежда. Перспектива.»</dc:title>
  <dc:creator>Кокина</dc:creator>
  <cp:lastModifiedBy>Кокина</cp:lastModifiedBy>
  <cp:revision>5</cp:revision>
  <dcterms:created xsi:type="dcterms:W3CDTF">2016-01-05T12:40:25Z</dcterms:created>
  <dcterms:modified xsi:type="dcterms:W3CDTF">2016-01-06T10:56:49Z</dcterms:modified>
</cp:coreProperties>
</file>