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321F-9C62-4871-9385-61D7EA48460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E180-6202-45B2-8FBE-BF72E560B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«Неделя мастерства»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в творческих объединениях нетрадиционной формы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915369" cy="23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984776" cy="1570186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«Подсолнух», педагог Брагина И.А.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«Изготовление елочной игрушки «Дед Мороз»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самостоятельная работа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93096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2533650" cy="199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Студия «Сюжет», педагог Кушнарева О.Н.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«Юнкоры подводят итоги»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итоговое занятие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2675384" cy="19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49080"/>
            <a:ext cx="2088232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1115169" cy="18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1763241" cy="25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10239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36296" y="227687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Муки творчества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6093296"/>
            <a:ext cx="194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 «Найди предмет»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3573016"/>
            <a:ext cx="17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Давайте вспомним…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5085184"/>
            <a:ext cx="172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увидели -  расскажем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«Бисероплетение», педагог Васильева Т.А.</a:t>
            </a:r>
            <a:b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«Лесная полянка»</a:t>
            </a:r>
            <a:b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- занятие-путешествие</a:t>
            </a:r>
            <a:b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8803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92454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24" y="3933056"/>
            <a:ext cx="23418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7" y="260648"/>
            <a:ext cx="12906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308304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«Юный шахматист», педагог Онищенко К.Д.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«Путешествие в шахматное королевство»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занятие-путешествие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440159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1870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24336" cy="20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77071"/>
            <a:ext cx="3189717" cy="20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00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«Лучики», педагог Исаченкова Т.В.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«Тренинг-разминка, этюды на свободную тему»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занятие-тренинг, занятие - этюд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916808" cy="20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7217" cy="14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953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69" y="4149080"/>
            <a:ext cx="29700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58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«Калейдоскоп», педагог Олейникова И.В.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«Изготовление снежинок из бисера»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занятие-викторина, самостоятельная работа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152128" cy="61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7509"/>
            <a:ext cx="29523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0234"/>
            <a:ext cx="1584176" cy="19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827040" cy="200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510234"/>
            <a:ext cx="2462943" cy="200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48323"/>
            <a:ext cx="28083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9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«Калейдоскоп», педагог Олейникова И.В.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«Мир канзаши»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виртуальная экскурсия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475209" cy="13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5838"/>
            <a:ext cx="2925688" cy="205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74" y="1640565"/>
            <a:ext cx="264834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29355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88032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5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объединение «Солнышко», педагог 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етренко Ю.А., 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«Кошки-мышки»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 – инсценировка сказки 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79" y="3953070"/>
            <a:ext cx="2925688" cy="20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475209" cy="14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6223"/>
            <a:ext cx="2899048" cy="21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38" y="1583735"/>
            <a:ext cx="2936007" cy="21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3070"/>
            <a:ext cx="2899048" cy="20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33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«Неделя мастерства»</vt:lpstr>
      <vt:lpstr>Творческое объединение «Подсолнух», педагог Брагина И.А. Тема: «Изготовление елочной игрушки «Дед Мороз» Форма – самостоятельная работа</vt:lpstr>
      <vt:lpstr>Студия «Сюжет», педагог Кушнарева О.Н. Тема: «Юнкоры подводят итоги» Форма – итоговое занятие</vt:lpstr>
      <vt:lpstr>    Творческое объединение «Бисероплетение», педагог Васильева Т.А. Тема: «Лесная полянка» Форма - занятие-путешествие   </vt:lpstr>
      <vt:lpstr>Творческое объединение «Юный шахматист», педагог Онищенко К.Д. тема: «Путешествие в шахматное королевство» Форма – занятие-путешествие</vt:lpstr>
      <vt:lpstr>Творческое объединение «Лучики», педагог Исаченкова Т.В. Тема: «Тренинг-разминка, этюды на свободную тему» Форма – занятие-тренинг, занятие - этюд</vt:lpstr>
      <vt:lpstr>Творческое объединение «Калейдоскоп», педагог Олейникова И.В. Тема: «Изготовление снежинок из бисера» Форма – занятие-викторина, самостоятельная работа</vt:lpstr>
      <vt:lpstr>Творческое объединение «Калейдоскоп», педагог Олейникова И.В. Тема: «Мир канзаши» Форма – виртуальная экскурсия</vt:lpstr>
      <vt:lpstr>Творческое объединение «Солнышко», педагог Петренко Ю.А.,  Тема: «Кошки-мышки» Форма – инсценировка сказки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мастерства»</dc:title>
  <dc:creator>Кокина</dc:creator>
  <cp:lastModifiedBy>Кокина Марина</cp:lastModifiedBy>
  <cp:revision>24</cp:revision>
  <dcterms:created xsi:type="dcterms:W3CDTF">2016-01-14T06:49:01Z</dcterms:created>
  <dcterms:modified xsi:type="dcterms:W3CDTF">2016-01-19T06:30:41Z</dcterms:modified>
</cp:coreProperties>
</file>