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9EB9-F333-49D3-AD24-6CD718B160C5}" type="datetimeFigureOut">
              <a:rPr lang="ru-RU" smtClean="0"/>
              <a:pPr/>
              <a:t>17.12.2015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62AC-48BA-4186-9EBD-46AA812876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9EB9-F333-49D3-AD24-6CD718B160C5}" type="datetimeFigureOut">
              <a:rPr lang="ru-RU" smtClean="0"/>
              <a:pPr/>
              <a:t>17.12.2015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62AC-48BA-4186-9EBD-46AA812876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9EB9-F333-49D3-AD24-6CD718B160C5}" type="datetimeFigureOut">
              <a:rPr lang="ru-RU" smtClean="0"/>
              <a:pPr/>
              <a:t>17.12.2015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62AC-48BA-4186-9EBD-46AA812876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9EB9-F333-49D3-AD24-6CD718B160C5}" type="datetimeFigureOut">
              <a:rPr lang="ru-RU" smtClean="0"/>
              <a:pPr/>
              <a:t>17.12.2015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62AC-48BA-4186-9EBD-46AA812876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9EB9-F333-49D3-AD24-6CD718B160C5}" type="datetimeFigureOut">
              <a:rPr lang="ru-RU" smtClean="0"/>
              <a:pPr/>
              <a:t>17.12.2015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62AC-48BA-4186-9EBD-46AA812876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9EB9-F333-49D3-AD24-6CD718B160C5}" type="datetimeFigureOut">
              <a:rPr lang="ru-RU" smtClean="0"/>
              <a:pPr/>
              <a:t>17.12.2015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62AC-48BA-4186-9EBD-46AA812876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9EB9-F333-49D3-AD24-6CD718B160C5}" type="datetimeFigureOut">
              <a:rPr lang="ru-RU" smtClean="0"/>
              <a:pPr/>
              <a:t>17.12.2015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62AC-48BA-4186-9EBD-46AA812876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9EB9-F333-49D3-AD24-6CD718B160C5}" type="datetimeFigureOut">
              <a:rPr lang="ru-RU" smtClean="0"/>
              <a:pPr/>
              <a:t>17.12.2015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62AC-48BA-4186-9EBD-46AA812876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9EB9-F333-49D3-AD24-6CD718B160C5}" type="datetimeFigureOut">
              <a:rPr lang="ru-RU" smtClean="0"/>
              <a:pPr/>
              <a:t>17.12.2015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62AC-48BA-4186-9EBD-46AA812876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9EB9-F333-49D3-AD24-6CD718B160C5}" type="datetimeFigureOut">
              <a:rPr lang="ru-RU" smtClean="0"/>
              <a:pPr/>
              <a:t>17.12.2015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62AC-48BA-4186-9EBD-46AA812876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9EB9-F333-49D3-AD24-6CD718B160C5}" type="datetimeFigureOut">
              <a:rPr lang="ru-RU" smtClean="0"/>
              <a:pPr/>
              <a:t>17.12.2015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62AC-48BA-4186-9EBD-46AA812876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09EB9-F333-49D3-AD24-6CD718B160C5}" type="datetimeFigureOut">
              <a:rPr lang="ru-RU" smtClean="0"/>
              <a:pPr/>
              <a:t>17.12.2015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462AC-48BA-4186-9EBD-46AA8128762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Всероссийский творческий марафон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«Славлю тебя, мое Отечество!»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886200"/>
            <a:ext cx="7920880" cy="1752600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«Животные и птицы родного края»</a:t>
            </a:r>
            <a:endParaRPr lang="ru-RU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04664"/>
            <a:ext cx="100811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936103"/>
          </a:xfrm>
        </p:spPr>
        <p:txBody>
          <a:bodyPr/>
          <a:lstStyle/>
          <a:p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Васендин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Виктор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371600" y="5373216"/>
            <a:ext cx="3992488" cy="792088"/>
          </a:xfrm>
        </p:spPr>
        <p:txBody>
          <a:bodyPr/>
          <a:lstStyle/>
          <a:p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«Тигр»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84784"/>
            <a:ext cx="5257800" cy="374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1916832"/>
            <a:ext cx="2232248" cy="324036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332656"/>
            <a:ext cx="8286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008111"/>
          </a:xfrm>
        </p:spPr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Назимова Наталья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371600" y="5661248"/>
            <a:ext cx="2696344" cy="720080"/>
          </a:xfrm>
        </p:spPr>
        <p:txBody>
          <a:bodyPr/>
          <a:lstStyle/>
          <a:p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«Бурундук»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2348880"/>
            <a:ext cx="2284412" cy="320357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1196752"/>
            <a:ext cx="2520280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260648"/>
            <a:ext cx="8286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936103"/>
          </a:xfrm>
        </p:spPr>
        <p:txBody>
          <a:bodyPr/>
          <a:lstStyle/>
          <a:p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Радюковская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Александра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827584" y="5085184"/>
            <a:ext cx="3744416" cy="553616"/>
          </a:xfrm>
        </p:spPr>
        <p:txBody>
          <a:bodyPr>
            <a:normAutofit fontScale="85000" lnSpcReduction="10000"/>
          </a:bodyPr>
          <a:lstStyle/>
          <a:p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«Восточная тиркушка»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1556792"/>
            <a:ext cx="2376264" cy="331236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412776"/>
            <a:ext cx="3744416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32656"/>
            <a:ext cx="8286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008111"/>
          </a:xfrm>
        </p:spPr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Усова Анастасия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971600" y="5517232"/>
            <a:ext cx="3528392" cy="576064"/>
          </a:xfrm>
        </p:spPr>
        <p:txBody>
          <a:bodyPr>
            <a:normAutofit lnSpcReduction="10000"/>
          </a:bodyPr>
          <a:lstStyle/>
          <a:p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«На просторе»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988840"/>
            <a:ext cx="2448272" cy="345638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340768"/>
            <a:ext cx="3960440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260648"/>
            <a:ext cx="8286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Смоляков Семен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157193"/>
            <a:ext cx="4762872" cy="6480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«На пруду»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844824"/>
            <a:ext cx="4824536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2276872"/>
            <a:ext cx="2376264" cy="352839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32656"/>
            <a:ext cx="8286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080120"/>
          </a:xfrm>
        </p:spPr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Смолякова Маргарита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043608" y="5517232"/>
            <a:ext cx="4176464" cy="576064"/>
          </a:xfrm>
        </p:spPr>
        <p:txBody>
          <a:bodyPr>
            <a:normAutofit lnSpcReduction="10000"/>
          </a:bodyPr>
          <a:lstStyle/>
          <a:p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«Кречет»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988840"/>
            <a:ext cx="2376264" cy="338437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412776"/>
            <a:ext cx="4176464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332656"/>
            <a:ext cx="8286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43</Words>
  <Application>Microsoft Office PowerPoint</Application>
  <PresentationFormat>Экран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Всероссийский творческий марафон  «Славлю тебя, мое Отечество!» </vt:lpstr>
      <vt:lpstr>Васендин Виктор</vt:lpstr>
      <vt:lpstr>Назимова Наталья</vt:lpstr>
      <vt:lpstr>Радюковская Александра</vt:lpstr>
      <vt:lpstr>Усова Анастасия</vt:lpstr>
      <vt:lpstr>Смоляков Семен</vt:lpstr>
      <vt:lpstr>Смолякова Маргарита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Всероссийский творческий марафон  «Славлю тебя, мое Отечество!» </dc:title>
  <dc:creator>Кокина</dc:creator>
  <cp:lastModifiedBy>Кокина</cp:lastModifiedBy>
  <cp:revision>4</cp:revision>
  <dcterms:created xsi:type="dcterms:W3CDTF">2015-12-17T06:48:40Z</dcterms:created>
  <dcterms:modified xsi:type="dcterms:W3CDTF">2015-12-17T07:16:38Z</dcterms:modified>
</cp:coreProperties>
</file>