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FCB0-799D-4469-9AE8-CA40034AEEB5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6F13-71FC-438F-92BE-F15B0FE6C4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FCB0-799D-4469-9AE8-CA40034AEEB5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6F13-71FC-438F-92BE-F15B0FE6C4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FCB0-799D-4469-9AE8-CA40034AEEB5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6F13-71FC-438F-92BE-F15B0FE6C4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FCB0-799D-4469-9AE8-CA40034AEEB5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6F13-71FC-438F-92BE-F15B0FE6C4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FCB0-799D-4469-9AE8-CA40034AEEB5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6F13-71FC-438F-92BE-F15B0FE6C4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FCB0-799D-4469-9AE8-CA40034AEEB5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6F13-71FC-438F-92BE-F15B0FE6C4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FCB0-799D-4469-9AE8-CA40034AEEB5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6F13-71FC-438F-92BE-F15B0FE6C4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FCB0-799D-4469-9AE8-CA40034AEEB5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6F13-71FC-438F-92BE-F15B0FE6C4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FCB0-799D-4469-9AE8-CA40034AEEB5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6F13-71FC-438F-92BE-F15B0FE6C4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FCB0-799D-4469-9AE8-CA40034AEEB5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6F13-71FC-438F-92BE-F15B0FE6C4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FCB0-799D-4469-9AE8-CA40034AEEB5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6F13-71FC-438F-92BE-F15B0FE6C4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5FCB0-799D-4469-9AE8-CA40034AEEB5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A6F13-71FC-438F-92BE-F15B0FE6C41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>
            <a:normAutofit/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92088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Всероссийский конкурс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декоративно-прикладного искусства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«За Вас все скажет букет цветов»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1\Desktop\Рисунки\radug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692696"/>
            <a:ext cx="302433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Конфедератова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Елена «Для любимых бабушек»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 место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666" y="2315562"/>
            <a:ext cx="4266667" cy="309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Кулишова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Дарья «Лилии»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 место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2000" y="1906038"/>
            <a:ext cx="3200000" cy="391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Прохватилов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Максим «Подарок бабушке»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 место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4857" y="1729848"/>
            <a:ext cx="2514286" cy="426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Бородина Светлана «Розы»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 место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2000" y="2220324"/>
            <a:ext cx="3200000" cy="328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Васендин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Виктор «Цветы для родных»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 место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2000" y="2058419"/>
            <a:ext cx="3200000" cy="360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Вихляев Савелий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Топиарий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для мамы»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 место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8666" y="1729848"/>
            <a:ext cx="2266667" cy="426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Корякина Нина «Весна»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 место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2000" y="1744133"/>
            <a:ext cx="3200000" cy="423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Кругликов Владимир «Подарок для бабушки»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 место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381" y="1729848"/>
            <a:ext cx="3095238" cy="426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188" y="1295400"/>
            <a:ext cx="30956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Мартыненко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Анастасия «Дерево счастья»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 место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1047" y="1729848"/>
            <a:ext cx="2761905" cy="426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Пинчук Ольга «Любимой мамочке»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 место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2000" y="2106038"/>
            <a:ext cx="3200000" cy="351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Радюковская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Александра «Подснежники»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 место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1047" y="1729848"/>
            <a:ext cx="3161905" cy="426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70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Бородина Светлана «Розы» 1 место</vt:lpstr>
      <vt:lpstr>Васендин Виктор «Цветы для родных» 1 место</vt:lpstr>
      <vt:lpstr>Вихляев Савелий «Топиарий для мамы» 1 место</vt:lpstr>
      <vt:lpstr>Корякина Нина «Весна» 1 место</vt:lpstr>
      <vt:lpstr>Кругликов Владимир «Подарок для бабушки» 1 место</vt:lpstr>
      <vt:lpstr>Мартыненко Анастасия «Дерево счастья» 1 место</vt:lpstr>
      <vt:lpstr>Пинчук Ольга «Любимой мамочке» 1 место</vt:lpstr>
      <vt:lpstr>Радюковская Александра «Подснежники» 1 место</vt:lpstr>
      <vt:lpstr>Конфедератова Елена «Для любимых бабушек» 2 место</vt:lpstr>
      <vt:lpstr>Кулишова Дарья «Лилии» 2 место</vt:lpstr>
      <vt:lpstr>Прохватилов Максим «Подарок бабушке» 2 место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alex</cp:lastModifiedBy>
  <cp:revision>4</cp:revision>
  <dcterms:created xsi:type="dcterms:W3CDTF">2015-04-19T08:16:50Z</dcterms:created>
  <dcterms:modified xsi:type="dcterms:W3CDTF">2015-04-19T10:14:27Z</dcterms:modified>
</cp:coreProperties>
</file>