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91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AEC2-183A-45A0-8F80-6DC01C6821B9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385B-7681-45EC-9773-159204C75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730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AEC2-183A-45A0-8F80-6DC01C6821B9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385B-7681-45EC-9773-159204C75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88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AEC2-183A-45A0-8F80-6DC01C6821B9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385B-7681-45EC-9773-159204C75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34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AEC2-183A-45A0-8F80-6DC01C6821B9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385B-7681-45EC-9773-159204C75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5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AEC2-183A-45A0-8F80-6DC01C6821B9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385B-7681-45EC-9773-159204C75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9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AEC2-183A-45A0-8F80-6DC01C6821B9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385B-7681-45EC-9773-159204C75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748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AEC2-183A-45A0-8F80-6DC01C6821B9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385B-7681-45EC-9773-159204C75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94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AEC2-183A-45A0-8F80-6DC01C6821B9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385B-7681-45EC-9773-159204C75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433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AEC2-183A-45A0-8F80-6DC01C6821B9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385B-7681-45EC-9773-159204C75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75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AEC2-183A-45A0-8F80-6DC01C6821B9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385B-7681-45EC-9773-159204C75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111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AEC2-183A-45A0-8F80-6DC01C6821B9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385B-7681-45EC-9773-159204C75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98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9AEC2-183A-45A0-8F80-6DC01C6821B9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A385B-7681-45EC-9773-159204C75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06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38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Нижнеамурье мое»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детских работ образцового коллектива любительского художественного творчества изостудии «Радуга»</a:t>
            </a: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Новоструева Элеонора Владимировна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639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748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Мартынова Анастасия, 15 лет                     Марунич Полина, 12 лет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84" y="1622322"/>
            <a:ext cx="3436374" cy="47194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052" y="1673941"/>
            <a:ext cx="3281516" cy="471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7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697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Моисеева Светлана, 10 лет                        Нестеренко Илья, 11 лет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85" y="1978307"/>
            <a:ext cx="5499100" cy="3810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187" y="1646467"/>
            <a:ext cx="3451123" cy="478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62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223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Никитин Кирилл, 11 лет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4825" y="2156648"/>
            <a:ext cx="4734232" cy="35476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271" y="1814051"/>
            <a:ext cx="5257800" cy="3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72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273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Новоструева Диана, 15 лет              Новоструева Милана, 6 лет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695" y="2293247"/>
            <a:ext cx="4771461" cy="33411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604" y="2058809"/>
            <a:ext cx="5448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29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172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Сумина Полина, 9 лет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60" y="1622323"/>
            <a:ext cx="3490246" cy="46526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335" y="2043663"/>
            <a:ext cx="5384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15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122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Томчак Максим, 8 лет                          Цицорина Светлана, 12 лет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1" y="1845572"/>
            <a:ext cx="5080000" cy="3810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671" y="1666569"/>
            <a:ext cx="3303639" cy="447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14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985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Тютина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Алиса, 11 лет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72" y="1666323"/>
            <a:ext cx="3529890" cy="4669941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97" y="1963558"/>
            <a:ext cx="5435600" cy="3810000"/>
          </a:xfrm>
        </p:spPr>
      </p:pic>
    </p:spTree>
    <p:extLst>
      <p:ext uri="{BB962C8B-B14F-4D97-AF65-F5344CB8AC3E}">
        <p14:creationId xmlns:p14="http://schemas.microsoft.com/office/powerpoint/2010/main" val="2579274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Щербакова Анна, 8 лет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2096294"/>
            <a:ext cx="5080000" cy="3810000"/>
          </a:xfrm>
        </p:spPr>
      </p:pic>
    </p:spTree>
    <p:extLst>
      <p:ext uri="{BB962C8B-B14F-4D97-AF65-F5344CB8AC3E}">
        <p14:creationId xmlns:p14="http://schemas.microsoft.com/office/powerpoint/2010/main" val="932822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256"/>
          </a:xfrm>
          <a:noFill/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Аксенова Екатерина, 16 лет                   Алешина Полина, 10 лет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45" y="1651821"/>
            <a:ext cx="3353210" cy="446095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63213"/>
            <a:ext cx="5435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58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2733"/>
          </a:xfrm>
          <a:noFill/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Буткис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Дарья, 8 лет                         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Гольников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Арсений, 9 лет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30" y="1524000"/>
            <a:ext cx="5473700" cy="3810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67" y="152400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68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223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Горбунова Виктория, 12 лет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46" y="1327355"/>
            <a:ext cx="3853222" cy="49554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814" y="1900083"/>
            <a:ext cx="5575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22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Емельянова Софья, 7 лет                         Кирпа Мария, 8 лет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613" y="2588086"/>
            <a:ext cx="3810000" cy="28575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2111836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03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Здвижкова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Вероника, 6 лет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5460" y="1690688"/>
            <a:ext cx="3459997" cy="493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13001" y="2419427"/>
            <a:ext cx="4769106" cy="331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91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122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Кичигина Виолетта, 11 лет                 Кузнецова Анастасия, 10 лет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0" y="1816075"/>
            <a:ext cx="5600700" cy="3810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51" y="1816075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10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2733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Латошина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Алиса, 8 лет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0" y="1864801"/>
            <a:ext cx="5080000" cy="3810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39" y="1864801"/>
            <a:ext cx="5435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37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122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Лещенко София, 7 лет                    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Лукьянчук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Кира, 11 лет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80" y="1696065"/>
            <a:ext cx="3381067" cy="463099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14166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271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149</Words>
  <Application>Microsoft Office PowerPoint</Application>
  <PresentationFormat>Широкоэкранный</PresentationFormat>
  <Paragraphs>21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«Нижнеамурье мое»</vt:lpstr>
      <vt:lpstr> Аксенова Екатерина, 16 лет                   Алешина Полина, 10 лет    </vt:lpstr>
      <vt:lpstr>Буткис Дарья, 8 лет                             Гольников Арсений, 9 лет</vt:lpstr>
      <vt:lpstr>Горбунова Виктория, 12 лет</vt:lpstr>
      <vt:lpstr>Емельянова Софья, 7 лет                         Кирпа Мария, 8 лет</vt:lpstr>
      <vt:lpstr>Здвижкова Вероника, 6 лет</vt:lpstr>
      <vt:lpstr>Кичигина Виолетта, 11 лет                 Кузнецова Анастасия, 10 лет</vt:lpstr>
      <vt:lpstr>Латошина Алиса, 8 лет</vt:lpstr>
      <vt:lpstr>  Лещенко София, 7 лет                        Лукьянчук Кира, 11 лет</vt:lpstr>
      <vt:lpstr>Мартынова Анастасия, 15 лет                     Марунич Полина, 12 лет</vt:lpstr>
      <vt:lpstr>Моисеева Светлана, 10 лет                        Нестеренко Илья, 11 лет</vt:lpstr>
      <vt:lpstr>Никитин Кирилл, 11 лет</vt:lpstr>
      <vt:lpstr>Новоструева Диана, 15 лет              Новоструева Милана, 6 лет </vt:lpstr>
      <vt:lpstr>Сумина Полина, 9 лет</vt:lpstr>
      <vt:lpstr>      Томчак Максим, 8 лет                          Цицорина Светлана, 12 лет</vt:lpstr>
      <vt:lpstr>Тютина Алиса, 11 лет</vt:lpstr>
      <vt:lpstr>Щербакова Анна, 8 лет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Кокина</dc:creator>
  <cp:lastModifiedBy>Кокина</cp:lastModifiedBy>
  <cp:revision>8</cp:revision>
  <dcterms:created xsi:type="dcterms:W3CDTF">2021-11-11T03:52:44Z</dcterms:created>
  <dcterms:modified xsi:type="dcterms:W3CDTF">2021-11-11T05:29:58Z</dcterms:modified>
</cp:coreProperties>
</file>